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59" r:id="rId6"/>
    <p:sldId id="266" r:id="rId7"/>
    <p:sldId id="260" r:id="rId8"/>
    <p:sldId id="267" r:id="rId9"/>
    <p:sldId id="269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C4A8D1-8FE3-4AF2-AE6C-8CCF829CAA1B}" type="doc">
      <dgm:prSet loTypeId="urn:microsoft.com/office/officeart/2005/8/layout/hProcess4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it-IT"/>
        </a:p>
      </dgm:t>
    </dgm:pt>
    <dgm:pt modelId="{6F5B7F6C-D9E7-4E15-9F6B-9A76F36DC47E}">
      <dgm:prSet phldrT="[Testo]"/>
      <dgm:spPr/>
      <dgm:t>
        <a:bodyPr/>
        <a:lstStyle/>
        <a:p>
          <a:r>
            <a:rPr lang="it-IT" dirty="0"/>
            <a:t>COMUNICAZIONE e CONDIVISIONE</a:t>
          </a:r>
        </a:p>
      </dgm:t>
    </dgm:pt>
    <dgm:pt modelId="{BF14704A-0ABB-43E8-B221-933DF9C4938A}" type="parTrans" cxnId="{05257243-9497-4EFF-B3E9-2ED932244A1A}">
      <dgm:prSet/>
      <dgm:spPr/>
      <dgm:t>
        <a:bodyPr/>
        <a:lstStyle/>
        <a:p>
          <a:endParaRPr lang="it-IT"/>
        </a:p>
      </dgm:t>
    </dgm:pt>
    <dgm:pt modelId="{736B2676-4865-455B-B245-13B92C7FEA81}" type="sibTrans" cxnId="{05257243-9497-4EFF-B3E9-2ED932244A1A}">
      <dgm:prSet/>
      <dgm:spPr/>
      <dgm:t>
        <a:bodyPr/>
        <a:lstStyle/>
        <a:p>
          <a:endParaRPr lang="it-IT"/>
        </a:p>
      </dgm:t>
    </dgm:pt>
    <dgm:pt modelId="{C6F0CA20-1552-4BA7-AE6C-51DB1BBCA2A4}">
      <dgm:prSet phldrT="[Testo]" custT="1"/>
      <dgm:spPr/>
      <dgm:t>
        <a:bodyPr/>
        <a:lstStyle/>
        <a:p>
          <a:r>
            <a:rPr lang="it-IT" sz="1600" dirty="0"/>
            <a:t>Illustrazione della prassi didattica e dei contenuti effettivamente svolti</a:t>
          </a:r>
        </a:p>
      </dgm:t>
    </dgm:pt>
    <dgm:pt modelId="{3968C342-47E6-48EA-B9E9-BFDDEF049886}" type="parTrans" cxnId="{63BE3B1C-DBBF-45C9-BCFA-7CE309CB5C9E}">
      <dgm:prSet/>
      <dgm:spPr/>
      <dgm:t>
        <a:bodyPr/>
        <a:lstStyle/>
        <a:p>
          <a:endParaRPr lang="it-IT"/>
        </a:p>
      </dgm:t>
    </dgm:pt>
    <dgm:pt modelId="{AD230B6D-E046-4343-99ED-94CBDD8118B2}" type="sibTrans" cxnId="{63BE3B1C-DBBF-45C9-BCFA-7CE309CB5C9E}">
      <dgm:prSet/>
      <dgm:spPr/>
      <dgm:t>
        <a:bodyPr/>
        <a:lstStyle/>
        <a:p>
          <a:endParaRPr lang="it-IT"/>
        </a:p>
      </dgm:t>
    </dgm:pt>
    <dgm:pt modelId="{C5BD6B08-2D65-40D3-AD34-62C6E2A7DD87}">
      <dgm:prSet phldrT="[Testo]" custT="1"/>
      <dgm:spPr/>
      <dgm:t>
        <a:bodyPr/>
        <a:lstStyle/>
        <a:p>
          <a:r>
            <a:rPr lang="it-IT" sz="1600" dirty="0"/>
            <a:t>Scoperta e consapevolezza</a:t>
          </a:r>
        </a:p>
      </dgm:t>
    </dgm:pt>
    <dgm:pt modelId="{A2BFF44B-32EA-477D-AD01-A0D5A09890AF}" type="parTrans" cxnId="{9D4801B4-F8DA-4064-968F-562217512865}">
      <dgm:prSet/>
      <dgm:spPr/>
      <dgm:t>
        <a:bodyPr/>
        <a:lstStyle/>
        <a:p>
          <a:endParaRPr lang="it-IT"/>
        </a:p>
      </dgm:t>
    </dgm:pt>
    <dgm:pt modelId="{6C249416-6845-47D3-966B-D8BD472C1FCC}" type="sibTrans" cxnId="{9D4801B4-F8DA-4064-968F-562217512865}">
      <dgm:prSet/>
      <dgm:spPr/>
      <dgm:t>
        <a:bodyPr/>
        <a:lstStyle/>
        <a:p>
          <a:endParaRPr lang="it-IT"/>
        </a:p>
      </dgm:t>
    </dgm:pt>
    <dgm:pt modelId="{7142F6C7-981E-4C94-B3B6-34BD3BFF4727}">
      <dgm:prSet phldrT="[Testo]"/>
      <dgm:spPr/>
      <dgm:t>
        <a:bodyPr/>
        <a:lstStyle/>
        <a:p>
          <a:r>
            <a:rPr lang="it-IT" dirty="0"/>
            <a:t>RICERCA e ELABORAZIONE</a:t>
          </a:r>
        </a:p>
      </dgm:t>
    </dgm:pt>
    <dgm:pt modelId="{0000E6A1-13E0-4B0A-B480-2E3277DAE219}" type="parTrans" cxnId="{304B80EB-44A1-4A8D-9DBD-80968BB200C9}">
      <dgm:prSet/>
      <dgm:spPr/>
      <dgm:t>
        <a:bodyPr/>
        <a:lstStyle/>
        <a:p>
          <a:endParaRPr lang="it-IT"/>
        </a:p>
      </dgm:t>
    </dgm:pt>
    <dgm:pt modelId="{7FAE1C01-996D-4CA0-8494-26D41FEB1FF7}" type="sibTrans" cxnId="{304B80EB-44A1-4A8D-9DBD-80968BB200C9}">
      <dgm:prSet/>
      <dgm:spPr/>
      <dgm:t>
        <a:bodyPr/>
        <a:lstStyle/>
        <a:p>
          <a:endParaRPr lang="it-IT"/>
        </a:p>
      </dgm:t>
    </dgm:pt>
    <dgm:pt modelId="{56D84DEC-42BD-43FA-84D7-28117DAD0DAD}">
      <dgm:prSet phldrT="[Testo]" custT="1"/>
      <dgm:spPr/>
      <dgm:t>
        <a:bodyPr/>
        <a:lstStyle/>
        <a:p>
          <a:r>
            <a:rPr lang="it-IT" sz="1600" dirty="0"/>
            <a:t>Ricerca della specificità dell’IRC nei diversi gradi di scuola</a:t>
          </a:r>
        </a:p>
      </dgm:t>
    </dgm:pt>
    <dgm:pt modelId="{A6AFCE36-70CB-485A-977D-FBE01467E673}" type="parTrans" cxnId="{F5B137F0-0E79-4FD5-A7B3-B022C1854194}">
      <dgm:prSet/>
      <dgm:spPr/>
      <dgm:t>
        <a:bodyPr/>
        <a:lstStyle/>
        <a:p>
          <a:endParaRPr lang="it-IT"/>
        </a:p>
      </dgm:t>
    </dgm:pt>
    <dgm:pt modelId="{6CBD4272-14AA-4E82-88E8-C1493677E8DC}" type="sibTrans" cxnId="{F5B137F0-0E79-4FD5-A7B3-B022C1854194}">
      <dgm:prSet/>
      <dgm:spPr/>
      <dgm:t>
        <a:bodyPr/>
        <a:lstStyle/>
        <a:p>
          <a:endParaRPr lang="it-IT"/>
        </a:p>
      </dgm:t>
    </dgm:pt>
    <dgm:pt modelId="{59DB1E6E-779E-413A-B7E4-9A4E53D2BECE}">
      <dgm:prSet phldrT="[Testo]" custT="1"/>
      <dgm:spPr/>
      <dgm:t>
        <a:bodyPr/>
        <a:lstStyle/>
        <a:p>
          <a:r>
            <a:rPr lang="it-IT" sz="1600" dirty="0"/>
            <a:t>Elaborazione di competenze alla fine di ciascun grado</a:t>
          </a:r>
        </a:p>
      </dgm:t>
    </dgm:pt>
    <dgm:pt modelId="{F69A053B-09AC-4F54-9600-8BB313C1DF39}" type="parTrans" cxnId="{4A4C8472-101A-4605-A8DF-A8604CE9CA2E}">
      <dgm:prSet/>
      <dgm:spPr/>
      <dgm:t>
        <a:bodyPr/>
        <a:lstStyle/>
        <a:p>
          <a:endParaRPr lang="it-IT"/>
        </a:p>
      </dgm:t>
    </dgm:pt>
    <dgm:pt modelId="{10FB5922-43CB-4BFF-B798-1026E0D97CA0}" type="sibTrans" cxnId="{4A4C8472-101A-4605-A8DF-A8604CE9CA2E}">
      <dgm:prSet/>
      <dgm:spPr/>
      <dgm:t>
        <a:bodyPr/>
        <a:lstStyle/>
        <a:p>
          <a:endParaRPr lang="it-IT"/>
        </a:p>
      </dgm:t>
    </dgm:pt>
    <dgm:pt modelId="{0A5DCCCC-B404-4457-A12E-61A07DD68F2C}">
      <dgm:prSet phldrT="[Testo]"/>
      <dgm:spPr/>
      <dgm:t>
        <a:bodyPr/>
        <a:lstStyle/>
        <a:p>
          <a:r>
            <a:rPr lang="it-IT" dirty="0"/>
            <a:t>SCELTE e PROPOSTA</a:t>
          </a:r>
        </a:p>
      </dgm:t>
    </dgm:pt>
    <dgm:pt modelId="{DCEDF2C2-794D-4606-A2CE-DE132F50AF5A}" type="parTrans" cxnId="{58E88F7D-69E8-421D-A9AE-388BC99C5C41}">
      <dgm:prSet/>
      <dgm:spPr/>
      <dgm:t>
        <a:bodyPr/>
        <a:lstStyle/>
        <a:p>
          <a:endParaRPr lang="it-IT"/>
        </a:p>
      </dgm:t>
    </dgm:pt>
    <dgm:pt modelId="{8172AF9A-260F-427A-AD4D-623A86C2A800}" type="sibTrans" cxnId="{58E88F7D-69E8-421D-A9AE-388BC99C5C41}">
      <dgm:prSet/>
      <dgm:spPr/>
      <dgm:t>
        <a:bodyPr/>
        <a:lstStyle/>
        <a:p>
          <a:endParaRPr lang="it-IT"/>
        </a:p>
      </dgm:t>
    </dgm:pt>
    <dgm:pt modelId="{2F317F94-4CBE-4FC7-895D-5799AACF162D}">
      <dgm:prSet phldrT="[Testo]" custT="1"/>
      <dgm:spPr/>
      <dgm:t>
        <a:bodyPr/>
        <a:lstStyle/>
        <a:p>
          <a:r>
            <a:rPr lang="it-IT" sz="1600" dirty="0"/>
            <a:t>Centralità dei nuclei tematici Gesù Cristo, la Chiesa, Dio </a:t>
          </a:r>
        </a:p>
      </dgm:t>
    </dgm:pt>
    <dgm:pt modelId="{4A1BA869-C919-48E8-9B88-8A2866BD995A}" type="parTrans" cxnId="{1D111434-A07D-4D3A-ADC3-B617F6FADC4F}">
      <dgm:prSet/>
      <dgm:spPr/>
      <dgm:t>
        <a:bodyPr/>
        <a:lstStyle/>
        <a:p>
          <a:endParaRPr lang="it-IT"/>
        </a:p>
      </dgm:t>
    </dgm:pt>
    <dgm:pt modelId="{69C961B9-572A-405E-84EA-5DD66FA884A8}" type="sibTrans" cxnId="{1D111434-A07D-4D3A-ADC3-B617F6FADC4F}">
      <dgm:prSet/>
      <dgm:spPr/>
      <dgm:t>
        <a:bodyPr/>
        <a:lstStyle/>
        <a:p>
          <a:endParaRPr lang="it-IT"/>
        </a:p>
      </dgm:t>
    </dgm:pt>
    <dgm:pt modelId="{2390EEC2-82AE-43F3-9D20-C877AE3E0525}">
      <dgm:prSet phldrT="[Testo]" custT="1"/>
      <dgm:spPr/>
      <dgm:t>
        <a:bodyPr/>
        <a:lstStyle/>
        <a:p>
          <a:r>
            <a:rPr lang="it-IT" sz="1600" dirty="0"/>
            <a:t>Trasversalità dei nuclei tematici Bibbia (testo e strumento) e Etica (sfondo dei valori umani e religiosi)</a:t>
          </a:r>
        </a:p>
      </dgm:t>
    </dgm:pt>
    <dgm:pt modelId="{A2AD565D-0CED-4DE5-A4C2-315666DE8734}" type="parTrans" cxnId="{B9A7CC36-1311-4FFB-8D86-51B61064A6A5}">
      <dgm:prSet/>
      <dgm:spPr/>
      <dgm:t>
        <a:bodyPr/>
        <a:lstStyle/>
        <a:p>
          <a:endParaRPr lang="it-IT"/>
        </a:p>
      </dgm:t>
    </dgm:pt>
    <dgm:pt modelId="{FB76F69D-8286-4230-868A-4F1A3CCEE580}" type="sibTrans" cxnId="{B9A7CC36-1311-4FFB-8D86-51B61064A6A5}">
      <dgm:prSet/>
      <dgm:spPr/>
      <dgm:t>
        <a:bodyPr/>
        <a:lstStyle/>
        <a:p>
          <a:endParaRPr lang="it-IT"/>
        </a:p>
      </dgm:t>
    </dgm:pt>
    <dgm:pt modelId="{CEC6A6D9-CF86-4B60-9786-4DF8E80711D9}" type="pres">
      <dgm:prSet presAssocID="{26C4A8D1-8FE3-4AF2-AE6C-8CCF829CAA1B}" presName="Name0" presStyleCnt="0">
        <dgm:presLayoutVars>
          <dgm:dir/>
          <dgm:animLvl val="lvl"/>
          <dgm:resizeHandles val="exact"/>
        </dgm:presLayoutVars>
      </dgm:prSet>
      <dgm:spPr/>
    </dgm:pt>
    <dgm:pt modelId="{75225A0D-6BCD-4939-B991-C4ECA5780B12}" type="pres">
      <dgm:prSet presAssocID="{26C4A8D1-8FE3-4AF2-AE6C-8CCF829CAA1B}" presName="tSp" presStyleCnt="0"/>
      <dgm:spPr/>
    </dgm:pt>
    <dgm:pt modelId="{F7042469-ADEC-4C07-88F6-4732382471EC}" type="pres">
      <dgm:prSet presAssocID="{26C4A8D1-8FE3-4AF2-AE6C-8CCF829CAA1B}" presName="bSp" presStyleCnt="0"/>
      <dgm:spPr/>
    </dgm:pt>
    <dgm:pt modelId="{208AEF7D-AE30-4F68-8561-6111EF89F720}" type="pres">
      <dgm:prSet presAssocID="{26C4A8D1-8FE3-4AF2-AE6C-8CCF829CAA1B}" presName="process" presStyleCnt="0"/>
      <dgm:spPr/>
    </dgm:pt>
    <dgm:pt modelId="{76EB71D1-684E-4956-8A3A-268CC5A45C26}" type="pres">
      <dgm:prSet presAssocID="{6F5B7F6C-D9E7-4E15-9F6B-9A76F36DC47E}" presName="composite1" presStyleCnt="0"/>
      <dgm:spPr/>
    </dgm:pt>
    <dgm:pt modelId="{8DF5900D-E85F-47E9-B02A-C98FE09139BC}" type="pres">
      <dgm:prSet presAssocID="{6F5B7F6C-D9E7-4E15-9F6B-9A76F36DC47E}" presName="dummyNode1" presStyleLbl="node1" presStyleIdx="0" presStyleCnt="3"/>
      <dgm:spPr/>
    </dgm:pt>
    <dgm:pt modelId="{7B76BE6A-9979-443A-82FF-CDDA696981CE}" type="pres">
      <dgm:prSet presAssocID="{6F5B7F6C-D9E7-4E15-9F6B-9A76F36DC47E}" presName="childNode1" presStyleLbl="bgAcc1" presStyleIdx="0" presStyleCnt="3" custScaleX="96349" custScaleY="125028">
        <dgm:presLayoutVars>
          <dgm:bulletEnabled val="1"/>
        </dgm:presLayoutVars>
      </dgm:prSet>
      <dgm:spPr/>
    </dgm:pt>
    <dgm:pt modelId="{A24E5A94-7B70-4FB6-B3F0-C78924CCD278}" type="pres">
      <dgm:prSet presAssocID="{6F5B7F6C-D9E7-4E15-9F6B-9A76F36DC47E}" presName="childNode1tx" presStyleLbl="bgAcc1" presStyleIdx="0" presStyleCnt="3">
        <dgm:presLayoutVars>
          <dgm:bulletEnabled val="1"/>
        </dgm:presLayoutVars>
      </dgm:prSet>
      <dgm:spPr/>
    </dgm:pt>
    <dgm:pt modelId="{665CA4D9-2A1A-46E8-903D-317DE800AA34}" type="pres">
      <dgm:prSet presAssocID="{6F5B7F6C-D9E7-4E15-9F6B-9A76F36DC47E}" presName="parentNode1" presStyleLbl="node1" presStyleIdx="0" presStyleCnt="3" custLinFactNeighborX="2092" custLinFactNeighborY="21765">
        <dgm:presLayoutVars>
          <dgm:chMax val="1"/>
          <dgm:bulletEnabled val="1"/>
        </dgm:presLayoutVars>
      </dgm:prSet>
      <dgm:spPr/>
    </dgm:pt>
    <dgm:pt modelId="{6B1F7A5D-C0C4-4D39-883D-A4EC8958E9FD}" type="pres">
      <dgm:prSet presAssocID="{6F5B7F6C-D9E7-4E15-9F6B-9A76F36DC47E}" presName="connSite1" presStyleCnt="0"/>
      <dgm:spPr/>
    </dgm:pt>
    <dgm:pt modelId="{4D7DE4C5-6705-44EA-8DC1-4BBE4E2B8219}" type="pres">
      <dgm:prSet presAssocID="{736B2676-4865-455B-B245-13B92C7FEA81}" presName="Name9" presStyleLbl="sibTrans2D1" presStyleIdx="0" presStyleCnt="2"/>
      <dgm:spPr/>
    </dgm:pt>
    <dgm:pt modelId="{CD8D6789-CE30-42BB-898A-B66A022325CA}" type="pres">
      <dgm:prSet presAssocID="{7142F6C7-981E-4C94-B3B6-34BD3BFF4727}" presName="composite2" presStyleCnt="0"/>
      <dgm:spPr/>
    </dgm:pt>
    <dgm:pt modelId="{3FA9BDA1-5AE7-4739-8BC9-B4E2089CCF88}" type="pres">
      <dgm:prSet presAssocID="{7142F6C7-981E-4C94-B3B6-34BD3BFF4727}" presName="dummyNode2" presStyleLbl="node1" presStyleIdx="0" presStyleCnt="3"/>
      <dgm:spPr/>
    </dgm:pt>
    <dgm:pt modelId="{AFBE404B-810F-4AF4-91EE-9E325454BC08}" type="pres">
      <dgm:prSet presAssocID="{7142F6C7-981E-4C94-B3B6-34BD3BFF4727}" presName="childNode2" presStyleLbl="bgAcc1" presStyleIdx="1" presStyleCnt="3" custScaleX="105814" custScaleY="126783">
        <dgm:presLayoutVars>
          <dgm:bulletEnabled val="1"/>
        </dgm:presLayoutVars>
      </dgm:prSet>
      <dgm:spPr/>
    </dgm:pt>
    <dgm:pt modelId="{D12DA09E-4563-46AF-BB42-584E3383CE25}" type="pres">
      <dgm:prSet presAssocID="{7142F6C7-981E-4C94-B3B6-34BD3BFF4727}" presName="childNode2tx" presStyleLbl="bgAcc1" presStyleIdx="1" presStyleCnt="3">
        <dgm:presLayoutVars>
          <dgm:bulletEnabled val="1"/>
        </dgm:presLayoutVars>
      </dgm:prSet>
      <dgm:spPr/>
    </dgm:pt>
    <dgm:pt modelId="{BB56C45B-AF58-42BD-BD42-BFAB2B16F72F}" type="pres">
      <dgm:prSet presAssocID="{7142F6C7-981E-4C94-B3B6-34BD3BFF4727}" presName="parentNode2" presStyleLbl="node1" presStyleIdx="1" presStyleCnt="3" custLinFactNeighborX="529" custLinFactNeighborY="-27026">
        <dgm:presLayoutVars>
          <dgm:chMax val="0"/>
          <dgm:bulletEnabled val="1"/>
        </dgm:presLayoutVars>
      </dgm:prSet>
      <dgm:spPr/>
    </dgm:pt>
    <dgm:pt modelId="{4497A838-97BE-48C4-9D9F-2A7AE40E11B8}" type="pres">
      <dgm:prSet presAssocID="{7142F6C7-981E-4C94-B3B6-34BD3BFF4727}" presName="connSite2" presStyleCnt="0"/>
      <dgm:spPr/>
    </dgm:pt>
    <dgm:pt modelId="{BF94A215-BD2B-4DAF-BF0C-211EE5A66171}" type="pres">
      <dgm:prSet presAssocID="{7FAE1C01-996D-4CA0-8494-26D41FEB1FF7}" presName="Name18" presStyleLbl="sibTrans2D1" presStyleIdx="1" presStyleCnt="2"/>
      <dgm:spPr/>
    </dgm:pt>
    <dgm:pt modelId="{21CC1209-4AD6-4C00-B26F-CC77D9789505}" type="pres">
      <dgm:prSet presAssocID="{0A5DCCCC-B404-4457-A12E-61A07DD68F2C}" presName="composite1" presStyleCnt="0"/>
      <dgm:spPr/>
    </dgm:pt>
    <dgm:pt modelId="{2933B1E6-DC37-4F39-85BE-34A43196AE5A}" type="pres">
      <dgm:prSet presAssocID="{0A5DCCCC-B404-4457-A12E-61A07DD68F2C}" presName="dummyNode1" presStyleLbl="node1" presStyleIdx="1" presStyleCnt="3"/>
      <dgm:spPr/>
    </dgm:pt>
    <dgm:pt modelId="{EC823CCC-3978-4781-95AC-4BAC5F592060}" type="pres">
      <dgm:prSet presAssocID="{0A5DCCCC-B404-4457-A12E-61A07DD68F2C}" presName="childNode1" presStyleLbl="bgAcc1" presStyleIdx="2" presStyleCnt="3" custScaleX="111017" custScaleY="134029">
        <dgm:presLayoutVars>
          <dgm:bulletEnabled val="1"/>
        </dgm:presLayoutVars>
      </dgm:prSet>
      <dgm:spPr/>
    </dgm:pt>
    <dgm:pt modelId="{4E911E42-C9D1-442C-8ED8-D455DC781AC0}" type="pres">
      <dgm:prSet presAssocID="{0A5DCCCC-B404-4457-A12E-61A07DD68F2C}" presName="childNode1tx" presStyleLbl="bgAcc1" presStyleIdx="2" presStyleCnt="3">
        <dgm:presLayoutVars>
          <dgm:bulletEnabled val="1"/>
        </dgm:presLayoutVars>
      </dgm:prSet>
      <dgm:spPr/>
    </dgm:pt>
    <dgm:pt modelId="{C30E3A04-7F18-4D74-B863-0FEC8682979F}" type="pres">
      <dgm:prSet presAssocID="{0A5DCCCC-B404-4457-A12E-61A07DD68F2C}" presName="parentNode1" presStyleLbl="node1" presStyleIdx="2" presStyleCnt="3" custLinFactNeighborX="-1096" custLinFactNeighborY="46439">
        <dgm:presLayoutVars>
          <dgm:chMax val="1"/>
          <dgm:bulletEnabled val="1"/>
        </dgm:presLayoutVars>
      </dgm:prSet>
      <dgm:spPr/>
    </dgm:pt>
    <dgm:pt modelId="{843CBF42-F957-4D5B-A5D4-C12C87CB7F81}" type="pres">
      <dgm:prSet presAssocID="{0A5DCCCC-B404-4457-A12E-61A07DD68F2C}" presName="connSite1" presStyleCnt="0"/>
      <dgm:spPr/>
    </dgm:pt>
  </dgm:ptLst>
  <dgm:cxnLst>
    <dgm:cxn modelId="{506A2003-53CE-4F6E-88AC-F111F1FF70E2}" type="presOf" srcId="{2390EEC2-82AE-43F3-9D20-C877AE3E0525}" destId="{EC823CCC-3978-4781-95AC-4BAC5F592060}" srcOrd="0" destOrd="1" presId="urn:microsoft.com/office/officeart/2005/8/layout/hProcess4"/>
    <dgm:cxn modelId="{63BE3B1C-DBBF-45C9-BCFA-7CE309CB5C9E}" srcId="{6F5B7F6C-D9E7-4E15-9F6B-9A76F36DC47E}" destId="{C6F0CA20-1552-4BA7-AE6C-51DB1BBCA2A4}" srcOrd="0" destOrd="0" parTransId="{3968C342-47E6-48EA-B9E9-BFDDEF049886}" sibTransId="{AD230B6D-E046-4343-99ED-94CBDD8118B2}"/>
    <dgm:cxn modelId="{BD1E892C-C4AB-4956-B292-AA40200B937C}" type="presOf" srcId="{C5BD6B08-2D65-40D3-AD34-62C6E2A7DD87}" destId="{7B76BE6A-9979-443A-82FF-CDDA696981CE}" srcOrd="0" destOrd="1" presId="urn:microsoft.com/office/officeart/2005/8/layout/hProcess4"/>
    <dgm:cxn modelId="{6DD1DD33-D46A-4221-80C2-8C08636067F1}" type="presOf" srcId="{2390EEC2-82AE-43F3-9D20-C877AE3E0525}" destId="{4E911E42-C9D1-442C-8ED8-D455DC781AC0}" srcOrd="1" destOrd="1" presId="urn:microsoft.com/office/officeart/2005/8/layout/hProcess4"/>
    <dgm:cxn modelId="{1D111434-A07D-4D3A-ADC3-B617F6FADC4F}" srcId="{0A5DCCCC-B404-4457-A12E-61A07DD68F2C}" destId="{2F317F94-4CBE-4FC7-895D-5799AACF162D}" srcOrd="0" destOrd="0" parTransId="{4A1BA869-C919-48E8-9B88-8A2866BD995A}" sibTransId="{69C961B9-572A-405E-84EA-5DD66FA884A8}"/>
    <dgm:cxn modelId="{B9A7CC36-1311-4FFB-8D86-51B61064A6A5}" srcId="{0A5DCCCC-B404-4457-A12E-61A07DD68F2C}" destId="{2390EEC2-82AE-43F3-9D20-C877AE3E0525}" srcOrd="1" destOrd="0" parTransId="{A2AD565D-0CED-4DE5-A4C2-315666DE8734}" sibTransId="{FB76F69D-8286-4230-868A-4F1A3CCEE580}"/>
    <dgm:cxn modelId="{7F7F245D-F7E3-4767-9937-CB5102D2CC1D}" type="presOf" srcId="{C6F0CA20-1552-4BA7-AE6C-51DB1BBCA2A4}" destId="{A24E5A94-7B70-4FB6-B3F0-C78924CCD278}" srcOrd="1" destOrd="0" presId="urn:microsoft.com/office/officeart/2005/8/layout/hProcess4"/>
    <dgm:cxn modelId="{05257243-9497-4EFF-B3E9-2ED932244A1A}" srcId="{26C4A8D1-8FE3-4AF2-AE6C-8CCF829CAA1B}" destId="{6F5B7F6C-D9E7-4E15-9F6B-9A76F36DC47E}" srcOrd="0" destOrd="0" parTransId="{BF14704A-0ABB-43E8-B221-933DF9C4938A}" sibTransId="{736B2676-4865-455B-B245-13B92C7FEA81}"/>
    <dgm:cxn modelId="{D03D7467-743E-4B07-859B-32083C04D31C}" type="presOf" srcId="{C5BD6B08-2D65-40D3-AD34-62C6E2A7DD87}" destId="{A24E5A94-7B70-4FB6-B3F0-C78924CCD278}" srcOrd="1" destOrd="1" presId="urn:microsoft.com/office/officeart/2005/8/layout/hProcess4"/>
    <dgm:cxn modelId="{4A4C8472-101A-4605-A8DF-A8604CE9CA2E}" srcId="{7142F6C7-981E-4C94-B3B6-34BD3BFF4727}" destId="{59DB1E6E-779E-413A-B7E4-9A4E53D2BECE}" srcOrd="1" destOrd="0" parTransId="{F69A053B-09AC-4F54-9600-8BB313C1DF39}" sibTransId="{10FB5922-43CB-4BFF-B798-1026E0D97CA0}"/>
    <dgm:cxn modelId="{58E88F7D-69E8-421D-A9AE-388BC99C5C41}" srcId="{26C4A8D1-8FE3-4AF2-AE6C-8CCF829CAA1B}" destId="{0A5DCCCC-B404-4457-A12E-61A07DD68F2C}" srcOrd="2" destOrd="0" parTransId="{DCEDF2C2-794D-4606-A2CE-DE132F50AF5A}" sibTransId="{8172AF9A-260F-427A-AD4D-623A86C2A800}"/>
    <dgm:cxn modelId="{C74D6B84-22C5-45B3-9B61-D39AD501E040}" type="presOf" srcId="{59DB1E6E-779E-413A-B7E4-9A4E53D2BECE}" destId="{D12DA09E-4563-46AF-BB42-584E3383CE25}" srcOrd="1" destOrd="1" presId="urn:microsoft.com/office/officeart/2005/8/layout/hProcess4"/>
    <dgm:cxn modelId="{47AA0890-E3DD-47B3-A15D-DF3C38CA0B04}" type="presOf" srcId="{2F317F94-4CBE-4FC7-895D-5799AACF162D}" destId="{EC823CCC-3978-4781-95AC-4BAC5F592060}" srcOrd="0" destOrd="0" presId="urn:microsoft.com/office/officeart/2005/8/layout/hProcess4"/>
    <dgm:cxn modelId="{DA1F41AA-8AC4-4A73-AE79-7A0B8AF46C0C}" type="presOf" srcId="{56D84DEC-42BD-43FA-84D7-28117DAD0DAD}" destId="{D12DA09E-4563-46AF-BB42-584E3383CE25}" srcOrd="1" destOrd="0" presId="urn:microsoft.com/office/officeart/2005/8/layout/hProcess4"/>
    <dgm:cxn modelId="{F0824FB3-11C6-41E6-817C-132E73BAC6F1}" type="presOf" srcId="{2F317F94-4CBE-4FC7-895D-5799AACF162D}" destId="{4E911E42-C9D1-442C-8ED8-D455DC781AC0}" srcOrd="1" destOrd="0" presId="urn:microsoft.com/office/officeart/2005/8/layout/hProcess4"/>
    <dgm:cxn modelId="{9D4801B4-F8DA-4064-968F-562217512865}" srcId="{6F5B7F6C-D9E7-4E15-9F6B-9A76F36DC47E}" destId="{C5BD6B08-2D65-40D3-AD34-62C6E2A7DD87}" srcOrd="1" destOrd="0" parTransId="{A2BFF44B-32EA-477D-AD01-A0D5A09890AF}" sibTransId="{6C249416-6845-47D3-966B-D8BD472C1FCC}"/>
    <dgm:cxn modelId="{0BC0BDBD-FABA-4EED-A801-EB4DCF72C683}" type="presOf" srcId="{59DB1E6E-779E-413A-B7E4-9A4E53D2BECE}" destId="{AFBE404B-810F-4AF4-91EE-9E325454BC08}" srcOrd="0" destOrd="1" presId="urn:microsoft.com/office/officeart/2005/8/layout/hProcess4"/>
    <dgm:cxn modelId="{F6BD51C8-9DF0-4831-8305-30C4CD218928}" type="presOf" srcId="{26C4A8D1-8FE3-4AF2-AE6C-8CCF829CAA1B}" destId="{CEC6A6D9-CF86-4B60-9786-4DF8E80711D9}" srcOrd="0" destOrd="0" presId="urn:microsoft.com/office/officeart/2005/8/layout/hProcess4"/>
    <dgm:cxn modelId="{638337D1-2A9F-4C65-B23C-B589B0B2CA45}" type="presOf" srcId="{7142F6C7-981E-4C94-B3B6-34BD3BFF4727}" destId="{BB56C45B-AF58-42BD-BD42-BFAB2B16F72F}" srcOrd="0" destOrd="0" presId="urn:microsoft.com/office/officeart/2005/8/layout/hProcess4"/>
    <dgm:cxn modelId="{7C606EE3-2868-4020-923F-A66674F11690}" type="presOf" srcId="{C6F0CA20-1552-4BA7-AE6C-51DB1BBCA2A4}" destId="{7B76BE6A-9979-443A-82FF-CDDA696981CE}" srcOrd="0" destOrd="0" presId="urn:microsoft.com/office/officeart/2005/8/layout/hProcess4"/>
    <dgm:cxn modelId="{4863D4E8-749C-43E9-A6D7-80A3042FFB5A}" type="presOf" srcId="{7FAE1C01-996D-4CA0-8494-26D41FEB1FF7}" destId="{BF94A215-BD2B-4DAF-BF0C-211EE5A66171}" srcOrd="0" destOrd="0" presId="urn:microsoft.com/office/officeart/2005/8/layout/hProcess4"/>
    <dgm:cxn modelId="{CD6A41EA-E2FA-4F56-969E-F2E699D8244D}" type="presOf" srcId="{736B2676-4865-455B-B245-13B92C7FEA81}" destId="{4D7DE4C5-6705-44EA-8DC1-4BBE4E2B8219}" srcOrd="0" destOrd="0" presId="urn:microsoft.com/office/officeart/2005/8/layout/hProcess4"/>
    <dgm:cxn modelId="{304B80EB-44A1-4A8D-9DBD-80968BB200C9}" srcId="{26C4A8D1-8FE3-4AF2-AE6C-8CCF829CAA1B}" destId="{7142F6C7-981E-4C94-B3B6-34BD3BFF4727}" srcOrd="1" destOrd="0" parTransId="{0000E6A1-13E0-4B0A-B480-2E3277DAE219}" sibTransId="{7FAE1C01-996D-4CA0-8494-26D41FEB1FF7}"/>
    <dgm:cxn modelId="{F5B137F0-0E79-4FD5-A7B3-B022C1854194}" srcId="{7142F6C7-981E-4C94-B3B6-34BD3BFF4727}" destId="{56D84DEC-42BD-43FA-84D7-28117DAD0DAD}" srcOrd="0" destOrd="0" parTransId="{A6AFCE36-70CB-485A-977D-FBE01467E673}" sibTransId="{6CBD4272-14AA-4E82-88E8-C1493677E8DC}"/>
    <dgm:cxn modelId="{B1EC44F2-DA5F-49EC-BA6B-F9AACC757A33}" type="presOf" srcId="{6F5B7F6C-D9E7-4E15-9F6B-9A76F36DC47E}" destId="{665CA4D9-2A1A-46E8-903D-317DE800AA34}" srcOrd="0" destOrd="0" presId="urn:microsoft.com/office/officeart/2005/8/layout/hProcess4"/>
    <dgm:cxn modelId="{6E5910FE-3D1D-4375-8DE5-9EE479BDEA45}" type="presOf" srcId="{0A5DCCCC-B404-4457-A12E-61A07DD68F2C}" destId="{C30E3A04-7F18-4D74-B863-0FEC8682979F}" srcOrd="0" destOrd="0" presId="urn:microsoft.com/office/officeart/2005/8/layout/hProcess4"/>
    <dgm:cxn modelId="{3DCC58FE-E4D5-47EE-960C-B01EE328B067}" type="presOf" srcId="{56D84DEC-42BD-43FA-84D7-28117DAD0DAD}" destId="{AFBE404B-810F-4AF4-91EE-9E325454BC08}" srcOrd="0" destOrd="0" presId="urn:microsoft.com/office/officeart/2005/8/layout/hProcess4"/>
    <dgm:cxn modelId="{475F5975-3A33-474F-93A4-CBED21395A02}" type="presParOf" srcId="{CEC6A6D9-CF86-4B60-9786-4DF8E80711D9}" destId="{75225A0D-6BCD-4939-B991-C4ECA5780B12}" srcOrd="0" destOrd="0" presId="urn:microsoft.com/office/officeart/2005/8/layout/hProcess4"/>
    <dgm:cxn modelId="{3FAC87A8-045E-4AF4-9B75-42EE292365EE}" type="presParOf" srcId="{CEC6A6D9-CF86-4B60-9786-4DF8E80711D9}" destId="{F7042469-ADEC-4C07-88F6-4732382471EC}" srcOrd="1" destOrd="0" presId="urn:microsoft.com/office/officeart/2005/8/layout/hProcess4"/>
    <dgm:cxn modelId="{9F725060-7330-47A4-9C23-7F40D4A1CAD0}" type="presParOf" srcId="{CEC6A6D9-CF86-4B60-9786-4DF8E80711D9}" destId="{208AEF7D-AE30-4F68-8561-6111EF89F720}" srcOrd="2" destOrd="0" presId="urn:microsoft.com/office/officeart/2005/8/layout/hProcess4"/>
    <dgm:cxn modelId="{A79302E0-4157-442B-9CDD-55D617F769C1}" type="presParOf" srcId="{208AEF7D-AE30-4F68-8561-6111EF89F720}" destId="{76EB71D1-684E-4956-8A3A-268CC5A45C26}" srcOrd="0" destOrd="0" presId="urn:microsoft.com/office/officeart/2005/8/layout/hProcess4"/>
    <dgm:cxn modelId="{4A6EBCFE-F7DA-492D-9757-8009C390132F}" type="presParOf" srcId="{76EB71D1-684E-4956-8A3A-268CC5A45C26}" destId="{8DF5900D-E85F-47E9-B02A-C98FE09139BC}" srcOrd="0" destOrd="0" presId="urn:microsoft.com/office/officeart/2005/8/layout/hProcess4"/>
    <dgm:cxn modelId="{87D4F4E0-D0BF-4B7F-909D-386ACE965129}" type="presParOf" srcId="{76EB71D1-684E-4956-8A3A-268CC5A45C26}" destId="{7B76BE6A-9979-443A-82FF-CDDA696981CE}" srcOrd="1" destOrd="0" presId="urn:microsoft.com/office/officeart/2005/8/layout/hProcess4"/>
    <dgm:cxn modelId="{A7C734A2-511F-4340-AD22-F89B2673E179}" type="presParOf" srcId="{76EB71D1-684E-4956-8A3A-268CC5A45C26}" destId="{A24E5A94-7B70-4FB6-B3F0-C78924CCD278}" srcOrd="2" destOrd="0" presId="urn:microsoft.com/office/officeart/2005/8/layout/hProcess4"/>
    <dgm:cxn modelId="{69FBB8EF-D4CB-4BB0-A9E5-D1B8663867D1}" type="presParOf" srcId="{76EB71D1-684E-4956-8A3A-268CC5A45C26}" destId="{665CA4D9-2A1A-46E8-903D-317DE800AA34}" srcOrd="3" destOrd="0" presId="urn:microsoft.com/office/officeart/2005/8/layout/hProcess4"/>
    <dgm:cxn modelId="{46354D56-59FA-4859-B5EB-D4A4381947D8}" type="presParOf" srcId="{76EB71D1-684E-4956-8A3A-268CC5A45C26}" destId="{6B1F7A5D-C0C4-4D39-883D-A4EC8958E9FD}" srcOrd="4" destOrd="0" presId="urn:microsoft.com/office/officeart/2005/8/layout/hProcess4"/>
    <dgm:cxn modelId="{6F1486DD-3C09-41F2-A1C8-A8399946B740}" type="presParOf" srcId="{208AEF7D-AE30-4F68-8561-6111EF89F720}" destId="{4D7DE4C5-6705-44EA-8DC1-4BBE4E2B8219}" srcOrd="1" destOrd="0" presId="urn:microsoft.com/office/officeart/2005/8/layout/hProcess4"/>
    <dgm:cxn modelId="{48DDCC95-9F0B-4544-8013-1E3B02ED53FC}" type="presParOf" srcId="{208AEF7D-AE30-4F68-8561-6111EF89F720}" destId="{CD8D6789-CE30-42BB-898A-B66A022325CA}" srcOrd="2" destOrd="0" presId="urn:microsoft.com/office/officeart/2005/8/layout/hProcess4"/>
    <dgm:cxn modelId="{AE36F0CC-F3C3-47B0-902F-F26AC77B11C2}" type="presParOf" srcId="{CD8D6789-CE30-42BB-898A-B66A022325CA}" destId="{3FA9BDA1-5AE7-4739-8BC9-B4E2089CCF88}" srcOrd="0" destOrd="0" presId="urn:microsoft.com/office/officeart/2005/8/layout/hProcess4"/>
    <dgm:cxn modelId="{4E406007-9318-4AC1-BA00-0F74619EC4EA}" type="presParOf" srcId="{CD8D6789-CE30-42BB-898A-B66A022325CA}" destId="{AFBE404B-810F-4AF4-91EE-9E325454BC08}" srcOrd="1" destOrd="0" presId="urn:microsoft.com/office/officeart/2005/8/layout/hProcess4"/>
    <dgm:cxn modelId="{BEE6BB05-8161-4615-8BD8-24D5501652E2}" type="presParOf" srcId="{CD8D6789-CE30-42BB-898A-B66A022325CA}" destId="{D12DA09E-4563-46AF-BB42-584E3383CE25}" srcOrd="2" destOrd="0" presId="urn:microsoft.com/office/officeart/2005/8/layout/hProcess4"/>
    <dgm:cxn modelId="{F3E8C458-8361-44D0-B048-8C86EF03BF18}" type="presParOf" srcId="{CD8D6789-CE30-42BB-898A-B66A022325CA}" destId="{BB56C45B-AF58-42BD-BD42-BFAB2B16F72F}" srcOrd="3" destOrd="0" presId="urn:microsoft.com/office/officeart/2005/8/layout/hProcess4"/>
    <dgm:cxn modelId="{278AF4E1-EC86-45F7-B153-E941312D058C}" type="presParOf" srcId="{CD8D6789-CE30-42BB-898A-B66A022325CA}" destId="{4497A838-97BE-48C4-9D9F-2A7AE40E11B8}" srcOrd="4" destOrd="0" presId="urn:microsoft.com/office/officeart/2005/8/layout/hProcess4"/>
    <dgm:cxn modelId="{8782C52B-388B-4F07-975B-A47BD8E1A287}" type="presParOf" srcId="{208AEF7D-AE30-4F68-8561-6111EF89F720}" destId="{BF94A215-BD2B-4DAF-BF0C-211EE5A66171}" srcOrd="3" destOrd="0" presId="urn:microsoft.com/office/officeart/2005/8/layout/hProcess4"/>
    <dgm:cxn modelId="{A68B5304-142B-4D52-9F38-604F92D368F0}" type="presParOf" srcId="{208AEF7D-AE30-4F68-8561-6111EF89F720}" destId="{21CC1209-4AD6-4C00-B26F-CC77D9789505}" srcOrd="4" destOrd="0" presId="urn:microsoft.com/office/officeart/2005/8/layout/hProcess4"/>
    <dgm:cxn modelId="{921C1FD2-9B9A-4360-A5BA-7DDBEC0C665E}" type="presParOf" srcId="{21CC1209-4AD6-4C00-B26F-CC77D9789505}" destId="{2933B1E6-DC37-4F39-85BE-34A43196AE5A}" srcOrd="0" destOrd="0" presId="urn:microsoft.com/office/officeart/2005/8/layout/hProcess4"/>
    <dgm:cxn modelId="{6D2DA7E7-4B6F-4A8D-80FA-0D8AC88A1CA3}" type="presParOf" srcId="{21CC1209-4AD6-4C00-B26F-CC77D9789505}" destId="{EC823CCC-3978-4781-95AC-4BAC5F592060}" srcOrd="1" destOrd="0" presId="urn:microsoft.com/office/officeart/2005/8/layout/hProcess4"/>
    <dgm:cxn modelId="{1C273052-2F08-4964-8292-6A15DB16FA07}" type="presParOf" srcId="{21CC1209-4AD6-4C00-B26F-CC77D9789505}" destId="{4E911E42-C9D1-442C-8ED8-D455DC781AC0}" srcOrd="2" destOrd="0" presId="urn:microsoft.com/office/officeart/2005/8/layout/hProcess4"/>
    <dgm:cxn modelId="{1B62B6A5-4E3E-47C6-9E59-AFD67055F070}" type="presParOf" srcId="{21CC1209-4AD6-4C00-B26F-CC77D9789505}" destId="{C30E3A04-7F18-4D74-B863-0FEC8682979F}" srcOrd="3" destOrd="0" presId="urn:microsoft.com/office/officeart/2005/8/layout/hProcess4"/>
    <dgm:cxn modelId="{FD2C26C7-AFDD-4450-9BF4-F803FBBE02CF}" type="presParOf" srcId="{21CC1209-4AD6-4C00-B26F-CC77D9789505}" destId="{843CBF42-F957-4D5B-A5D4-C12C87CB7F81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5FA29C-68F3-43F2-99A9-7E3B0E6A1321}" type="doc">
      <dgm:prSet loTypeId="urn:microsoft.com/office/officeart/2005/8/layout/hProcess7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it-IT"/>
        </a:p>
      </dgm:t>
    </dgm:pt>
    <dgm:pt modelId="{5C673D31-42A0-4843-82FC-E60E7E9B89C0}">
      <dgm:prSet phldrT="[Testo]" custT="1"/>
      <dgm:spPr/>
      <dgm:t>
        <a:bodyPr/>
        <a:lstStyle/>
        <a:p>
          <a:r>
            <a:rPr lang="it-IT" sz="2000" b="1">
              <a:latin typeface="+mj-lt"/>
            </a:rPr>
            <a:t>INFANZIA</a:t>
          </a:r>
          <a:endParaRPr lang="it-IT" sz="2000" b="1" dirty="0">
            <a:latin typeface="+mj-lt"/>
          </a:endParaRPr>
        </a:p>
      </dgm:t>
    </dgm:pt>
    <dgm:pt modelId="{6C2DD771-37F7-4374-BA83-7F2D73B5BE52}" type="parTrans" cxnId="{AB6F0F02-0BF9-4CB1-B15B-F991830BFD23}">
      <dgm:prSet/>
      <dgm:spPr/>
      <dgm:t>
        <a:bodyPr/>
        <a:lstStyle/>
        <a:p>
          <a:endParaRPr lang="it-IT"/>
        </a:p>
      </dgm:t>
    </dgm:pt>
    <dgm:pt modelId="{0582E233-A34B-414C-B859-8C09513512FD}" type="sibTrans" cxnId="{AB6F0F02-0BF9-4CB1-B15B-F991830BFD23}">
      <dgm:prSet/>
      <dgm:spPr/>
      <dgm:t>
        <a:bodyPr/>
        <a:lstStyle/>
        <a:p>
          <a:endParaRPr lang="it-IT"/>
        </a:p>
      </dgm:t>
    </dgm:pt>
    <dgm:pt modelId="{AF1B1F9E-F4BF-4408-9F90-BDD87984C1D6}">
      <dgm:prSet phldrT="[Testo]" custT="1"/>
      <dgm:spPr/>
      <dgm:t>
        <a:bodyPr/>
        <a:lstStyle/>
        <a:p>
          <a:r>
            <a:rPr lang="it-IT" sz="1600">
              <a:latin typeface="+mj-lt"/>
            </a:rPr>
            <a:t>Bambino (attesa, nascita, infanzia, crescita) </a:t>
          </a:r>
          <a:endParaRPr lang="it-IT" sz="1600" dirty="0">
            <a:latin typeface="+mj-lt"/>
          </a:endParaRPr>
        </a:p>
      </dgm:t>
    </dgm:pt>
    <dgm:pt modelId="{326306B0-CDAC-417C-A60D-5FFA575BEAF3}" type="parTrans" cxnId="{6151FC80-A11E-4FDE-A807-5E2DDEF1F50A}">
      <dgm:prSet/>
      <dgm:spPr/>
      <dgm:t>
        <a:bodyPr/>
        <a:lstStyle/>
        <a:p>
          <a:endParaRPr lang="it-IT"/>
        </a:p>
      </dgm:t>
    </dgm:pt>
    <dgm:pt modelId="{6A760C9B-5ABE-48D0-8208-BD3CD1B766DC}" type="sibTrans" cxnId="{6151FC80-A11E-4FDE-A807-5E2DDEF1F50A}">
      <dgm:prSet/>
      <dgm:spPr/>
      <dgm:t>
        <a:bodyPr/>
        <a:lstStyle/>
        <a:p>
          <a:endParaRPr lang="it-IT"/>
        </a:p>
      </dgm:t>
    </dgm:pt>
    <dgm:pt modelId="{36143EAD-6F9A-4C45-BE0A-27592E9E2E01}">
      <dgm:prSet phldrT="[Testo]"/>
      <dgm:spPr/>
      <dgm:t>
        <a:bodyPr/>
        <a:lstStyle/>
        <a:p>
          <a:r>
            <a:rPr lang="it-IT" b="1">
              <a:latin typeface="+mj-lt"/>
            </a:rPr>
            <a:t>SECONDARIA di I grado</a:t>
          </a:r>
          <a:r>
            <a:rPr lang="it-IT">
              <a:latin typeface="+mj-lt"/>
            </a:rPr>
            <a:t> </a:t>
          </a:r>
          <a:endParaRPr lang="it-IT" dirty="0">
            <a:latin typeface="+mj-lt"/>
          </a:endParaRPr>
        </a:p>
      </dgm:t>
    </dgm:pt>
    <dgm:pt modelId="{148DC2E1-182D-4A02-AFC0-1F868D4E91A3}" type="parTrans" cxnId="{FF7C9623-9CA2-4C5A-908F-00CBE4017B86}">
      <dgm:prSet/>
      <dgm:spPr/>
      <dgm:t>
        <a:bodyPr/>
        <a:lstStyle/>
        <a:p>
          <a:endParaRPr lang="it-IT"/>
        </a:p>
      </dgm:t>
    </dgm:pt>
    <dgm:pt modelId="{417B7D62-0474-4CD5-B93E-D9859202AB7E}" type="sibTrans" cxnId="{FF7C9623-9CA2-4C5A-908F-00CBE4017B86}">
      <dgm:prSet/>
      <dgm:spPr/>
      <dgm:t>
        <a:bodyPr/>
        <a:lstStyle/>
        <a:p>
          <a:endParaRPr lang="it-IT"/>
        </a:p>
      </dgm:t>
    </dgm:pt>
    <dgm:pt modelId="{183A7FAB-7601-45AB-93F1-CF45FCD03390}">
      <dgm:prSet phldrT="[Testo]"/>
      <dgm:spPr/>
      <dgm:t>
        <a:bodyPr/>
        <a:lstStyle/>
        <a:p>
          <a:r>
            <a:rPr lang="it-IT" b="0">
              <a:latin typeface="+mn-lt"/>
            </a:rPr>
            <a:t>1</a:t>
          </a:r>
          <a:r>
            <a:rPr lang="it-IT" b="0" baseline="30000">
              <a:latin typeface="+mn-lt"/>
            </a:rPr>
            <a:t>a </a:t>
          </a:r>
          <a:r>
            <a:rPr lang="it-IT" b="0" baseline="0">
              <a:latin typeface="+mn-lt"/>
            </a:rPr>
            <a:t> La "via" verso dio  (dalle domande esistenziali all'incontro con Gesù; la relazione Dio-uomo e la novità della rivelazione di Gesù) </a:t>
          </a:r>
          <a:endParaRPr lang="it-IT">
            <a:latin typeface="+mn-lt"/>
          </a:endParaRPr>
        </a:p>
      </dgm:t>
    </dgm:pt>
    <dgm:pt modelId="{32FB4AFD-18FC-43BD-9A5C-0496B800D378}" type="parTrans" cxnId="{EC66A9BD-9EBA-43CC-9CC1-D03CF4591A93}">
      <dgm:prSet/>
      <dgm:spPr/>
      <dgm:t>
        <a:bodyPr/>
        <a:lstStyle/>
        <a:p>
          <a:endParaRPr lang="it-IT"/>
        </a:p>
      </dgm:t>
    </dgm:pt>
    <dgm:pt modelId="{2AB133A3-0470-4EC4-8B80-1F33906D6E47}" type="sibTrans" cxnId="{EC66A9BD-9EBA-43CC-9CC1-D03CF4591A93}">
      <dgm:prSet/>
      <dgm:spPr/>
      <dgm:t>
        <a:bodyPr/>
        <a:lstStyle/>
        <a:p>
          <a:endParaRPr lang="it-IT"/>
        </a:p>
      </dgm:t>
    </dgm:pt>
    <dgm:pt modelId="{DCF9542F-B1E7-4ABB-B471-AEAABE8EEA87}">
      <dgm:prSet phldrT="[Testo]"/>
      <dgm:spPr/>
      <dgm:t>
        <a:bodyPr/>
        <a:lstStyle/>
        <a:p>
          <a:r>
            <a:rPr lang="it-IT" b="1">
              <a:latin typeface="+mj-lt"/>
            </a:rPr>
            <a:t>SECONDARIA di II grado</a:t>
          </a:r>
          <a:endParaRPr lang="it-IT" b="1" dirty="0">
            <a:latin typeface="+mj-lt"/>
          </a:endParaRPr>
        </a:p>
      </dgm:t>
    </dgm:pt>
    <dgm:pt modelId="{984B7FBA-2996-4FF2-B290-B6842EBD93E9}" type="parTrans" cxnId="{7AF5EB52-CAB8-4C55-8E07-B17E80903BC7}">
      <dgm:prSet/>
      <dgm:spPr/>
      <dgm:t>
        <a:bodyPr/>
        <a:lstStyle/>
        <a:p>
          <a:endParaRPr lang="it-IT"/>
        </a:p>
      </dgm:t>
    </dgm:pt>
    <dgm:pt modelId="{27279C12-2769-4B86-89B7-BCFE0E4E4FE6}" type="sibTrans" cxnId="{7AF5EB52-CAB8-4C55-8E07-B17E80903BC7}">
      <dgm:prSet/>
      <dgm:spPr/>
      <dgm:t>
        <a:bodyPr/>
        <a:lstStyle/>
        <a:p>
          <a:endParaRPr lang="it-IT"/>
        </a:p>
      </dgm:t>
    </dgm:pt>
    <dgm:pt modelId="{FBCE4063-9D4A-4171-BDAF-B8FFCD95B29A}">
      <dgm:prSet phldrT="[Testo]"/>
      <dgm:spPr/>
      <dgm:t>
        <a:bodyPr/>
        <a:lstStyle/>
        <a:p>
          <a:r>
            <a:rPr lang="it-IT" b="0">
              <a:latin typeface="+mn-lt"/>
            </a:rPr>
            <a:t>La storicità (contestualizzazione geografica e culturale)</a:t>
          </a:r>
          <a:endParaRPr lang="it-IT">
            <a:latin typeface="+mn-lt"/>
          </a:endParaRPr>
        </a:p>
      </dgm:t>
    </dgm:pt>
    <dgm:pt modelId="{0805DC51-D41C-4FB5-AF90-DEBB62730D4D}" type="parTrans" cxnId="{846B689B-DAAB-4FB8-A6C9-1710E73AAB2E}">
      <dgm:prSet/>
      <dgm:spPr/>
      <dgm:t>
        <a:bodyPr/>
        <a:lstStyle/>
        <a:p>
          <a:endParaRPr lang="it-IT"/>
        </a:p>
      </dgm:t>
    </dgm:pt>
    <dgm:pt modelId="{B138D855-F66A-477B-AD35-D33CDD149006}" type="sibTrans" cxnId="{846B689B-DAAB-4FB8-A6C9-1710E73AAB2E}">
      <dgm:prSet/>
      <dgm:spPr/>
      <dgm:t>
        <a:bodyPr/>
        <a:lstStyle/>
        <a:p>
          <a:endParaRPr lang="it-IT"/>
        </a:p>
      </dgm:t>
    </dgm:pt>
    <dgm:pt modelId="{32F70FC0-C34D-4609-A571-2EB0F0CA80FC}">
      <dgm:prSet/>
      <dgm:spPr/>
      <dgm:t>
        <a:bodyPr/>
        <a:lstStyle/>
        <a:p>
          <a:r>
            <a:rPr lang="it-IT" b="1">
              <a:latin typeface="+mj-lt"/>
            </a:rPr>
            <a:t>PRIMARIA</a:t>
          </a:r>
          <a:endParaRPr lang="it-IT" b="1" dirty="0">
            <a:latin typeface="+mj-lt"/>
          </a:endParaRPr>
        </a:p>
      </dgm:t>
    </dgm:pt>
    <dgm:pt modelId="{EA4FF486-EB6C-419F-805B-2359CD959A99}" type="parTrans" cxnId="{053D3741-9ED6-41AD-89C0-264692594B47}">
      <dgm:prSet/>
      <dgm:spPr/>
      <dgm:t>
        <a:bodyPr/>
        <a:lstStyle/>
        <a:p>
          <a:endParaRPr lang="it-IT"/>
        </a:p>
      </dgm:t>
    </dgm:pt>
    <dgm:pt modelId="{5B36DDE9-4823-470B-8887-8DA8CE73FD24}" type="sibTrans" cxnId="{053D3741-9ED6-41AD-89C0-264692594B47}">
      <dgm:prSet/>
      <dgm:spPr/>
      <dgm:t>
        <a:bodyPr/>
        <a:lstStyle/>
        <a:p>
          <a:endParaRPr lang="it-IT"/>
        </a:p>
      </dgm:t>
    </dgm:pt>
    <dgm:pt modelId="{4BDD80DC-3CCD-4E25-8243-566124D47E43}">
      <dgm:prSet custT="1"/>
      <dgm:spPr/>
      <dgm:t>
        <a:bodyPr/>
        <a:lstStyle/>
        <a:p>
          <a:r>
            <a:rPr lang="it-IT" sz="1600" dirty="0">
              <a:latin typeface="+mj-lt"/>
            </a:rPr>
            <a:t>Narratore di storie (il messaggio in parabole)</a:t>
          </a:r>
        </a:p>
      </dgm:t>
    </dgm:pt>
    <dgm:pt modelId="{78099615-4494-449D-AF3C-4A975ED58A48}" type="parTrans" cxnId="{BA063D1A-388B-4892-BAD7-7367FE4EA9BB}">
      <dgm:prSet/>
      <dgm:spPr/>
      <dgm:t>
        <a:bodyPr/>
        <a:lstStyle/>
        <a:p>
          <a:endParaRPr lang="it-IT"/>
        </a:p>
      </dgm:t>
    </dgm:pt>
    <dgm:pt modelId="{9903E1FC-F873-4CB0-9BA5-83F9CC6F3DAB}" type="sibTrans" cxnId="{BA063D1A-388B-4892-BAD7-7367FE4EA9BB}">
      <dgm:prSet/>
      <dgm:spPr/>
      <dgm:t>
        <a:bodyPr/>
        <a:lstStyle/>
        <a:p>
          <a:endParaRPr lang="it-IT"/>
        </a:p>
      </dgm:t>
    </dgm:pt>
    <dgm:pt modelId="{C7292C87-F894-439A-8C64-5451EC1E36CD}">
      <dgm:prSet custT="1"/>
      <dgm:spPr/>
      <dgm:t>
        <a:bodyPr/>
        <a:lstStyle/>
        <a:p>
          <a:r>
            <a:rPr lang="it-IT" sz="1600" dirty="0">
              <a:latin typeface="+mj-lt"/>
            </a:rPr>
            <a:t>Ama gli uomini (la Pasqua e il dono di sé)</a:t>
          </a:r>
        </a:p>
      </dgm:t>
    </dgm:pt>
    <dgm:pt modelId="{DEB354CB-4041-41F2-870B-9C78B229A3AD}" type="parTrans" cxnId="{DF808C1D-A0E5-4C55-8F62-33A0EDF4CDC2}">
      <dgm:prSet/>
      <dgm:spPr/>
      <dgm:t>
        <a:bodyPr/>
        <a:lstStyle/>
        <a:p>
          <a:endParaRPr lang="it-IT"/>
        </a:p>
      </dgm:t>
    </dgm:pt>
    <dgm:pt modelId="{36FC6760-527E-43E2-8F84-B14DA20A00C8}" type="sibTrans" cxnId="{DF808C1D-A0E5-4C55-8F62-33A0EDF4CDC2}">
      <dgm:prSet/>
      <dgm:spPr/>
      <dgm:t>
        <a:bodyPr/>
        <a:lstStyle/>
        <a:p>
          <a:endParaRPr lang="it-IT"/>
        </a:p>
      </dgm:t>
    </dgm:pt>
    <dgm:pt modelId="{46B97796-C504-4AB0-ACE9-C498EC4FDA17}">
      <dgm:prSet custT="1"/>
      <dgm:spPr/>
      <dgm:t>
        <a:bodyPr/>
        <a:lstStyle/>
        <a:p>
          <a:r>
            <a:rPr lang="it-IT" sz="1100" dirty="0">
              <a:latin typeface="+mn-lt"/>
            </a:rPr>
            <a:t>1a  infanzia e crescita (l'ambiente di vita)</a:t>
          </a:r>
        </a:p>
        <a:p>
          <a:r>
            <a:rPr lang="it-IT" sz="1100" dirty="0">
              <a:latin typeface="+mn-lt"/>
            </a:rPr>
            <a:t>2a  La relazione con gli uomini (l'amicizia con gli apostoli;  amore e pace cuore della missione in parole e gesti; la Chiesa comunità di amici)</a:t>
          </a:r>
        </a:p>
        <a:p>
          <a:r>
            <a:rPr lang="it-IT" sz="1100" dirty="0">
              <a:latin typeface="+mn-lt"/>
            </a:rPr>
            <a:t>3a  Il salvatore (nel quadro della storia della salvezza, il compimento delle promesse antiche) </a:t>
          </a:r>
        </a:p>
        <a:p>
          <a:r>
            <a:rPr lang="it-IT" sz="1100" dirty="0">
              <a:latin typeface="+mn-lt"/>
            </a:rPr>
            <a:t>4a Il tempo (storicità, ambiente geografico, contesto culturale-religioso) e l'opera di salvezza  (parabole e miracoli; Padre Nostro; Pasqua)</a:t>
          </a:r>
        </a:p>
        <a:p>
          <a:r>
            <a:rPr lang="it-IT" sz="1100" dirty="0">
              <a:latin typeface="+mn-lt"/>
            </a:rPr>
            <a:t>5a  Nella storia dell'uomo  (la proposta di vita; la Chiesa e il cammino ecumenico; le religioni)</a:t>
          </a:r>
        </a:p>
      </dgm:t>
    </dgm:pt>
    <dgm:pt modelId="{DB6D5E72-7351-467A-93B9-BB7EA9DE3D55}" type="parTrans" cxnId="{CED34FA3-E4C6-4FB4-B3A8-651B3D2B7FF0}">
      <dgm:prSet/>
      <dgm:spPr/>
      <dgm:t>
        <a:bodyPr/>
        <a:lstStyle/>
        <a:p>
          <a:endParaRPr lang="it-IT"/>
        </a:p>
      </dgm:t>
    </dgm:pt>
    <dgm:pt modelId="{19911DF0-2017-4F94-B6E5-A210F50778B0}" type="sibTrans" cxnId="{CED34FA3-E4C6-4FB4-B3A8-651B3D2B7FF0}">
      <dgm:prSet/>
      <dgm:spPr/>
      <dgm:t>
        <a:bodyPr/>
        <a:lstStyle/>
        <a:p>
          <a:endParaRPr lang="it-IT"/>
        </a:p>
      </dgm:t>
    </dgm:pt>
    <dgm:pt modelId="{AD4C6054-6062-43AE-923D-B3E896FEA934}">
      <dgm:prSet/>
      <dgm:spPr/>
      <dgm:t>
        <a:bodyPr/>
        <a:lstStyle/>
        <a:p>
          <a:r>
            <a:rPr lang="it-IT" b="0">
              <a:latin typeface="+mn-lt"/>
            </a:rPr>
            <a:t>2</a:t>
          </a:r>
          <a:r>
            <a:rPr lang="it-IT" b="0" baseline="30000">
              <a:latin typeface="+mn-lt"/>
            </a:rPr>
            <a:t>a  </a:t>
          </a:r>
          <a:r>
            <a:rPr lang="it-IT" b="0" baseline="0">
              <a:latin typeface="+mn-lt"/>
            </a:rPr>
            <a:t>L'annuncio della salvezza (dalle religioni a Gesù; identità storica e missione salvifica; la Chiesa Apostolica e gli eventi centrali della storia della Chiesa) </a:t>
          </a:r>
        </a:p>
      </dgm:t>
    </dgm:pt>
    <dgm:pt modelId="{D98465FB-C7B9-465E-9FAF-6603E21FFC39}" type="parTrans" cxnId="{E12EEBF4-4B67-4D93-8BDF-792AF767A2C5}">
      <dgm:prSet/>
      <dgm:spPr/>
      <dgm:t>
        <a:bodyPr/>
        <a:lstStyle/>
        <a:p>
          <a:endParaRPr lang="it-IT"/>
        </a:p>
      </dgm:t>
    </dgm:pt>
    <dgm:pt modelId="{4379A51B-CB38-411D-87C4-4EF1823DB66B}" type="sibTrans" cxnId="{E12EEBF4-4B67-4D93-8BDF-792AF767A2C5}">
      <dgm:prSet/>
      <dgm:spPr/>
      <dgm:t>
        <a:bodyPr/>
        <a:lstStyle/>
        <a:p>
          <a:endParaRPr lang="it-IT"/>
        </a:p>
      </dgm:t>
    </dgm:pt>
    <dgm:pt modelId="{5F524EC9-83DE-4640-AE9D-93F9573C4292}">
      <dgm:prSet/>
      <dgm:spPr/>
      <dgm:t>
        <a:bodyPr/>
        <a:lstStyle/>
        <a:p>
          <a:r>
            <a:rPr lang="it-IT" b="0" dirty="0">
              <a:latin typeface="+mn-lt"/>
            </a:rPr>
            <a:t>3</a:t>
          </a:r>
          <a:r>
            <a:rPr lang="it-IT" b="0" baseline="30000" dirty="0">
              <a:latin typeface="+mn-lt"/>
            </a:rPr>
            <a:t>a  </a:t>
          </a:r>
          <a:r>
            <a:rPr lang="it-IT" b="0" baseline="0" dirty="0">
              <a:latin typeface="+mn-lt"/>
            </a:rPr>
            <a:t>maestro e modello di vita (la fedeltà al progetto di Dio; le Beatitudini; da Gesù alla Chiesa attraverso la storia degli Apostoli) </a:t>
          </a:r>
          <a:r>
            <a:rPr lang="it-IT" dirty="0">
              <a:latin typeface="+mn-lt"/>
            </a:rPr>
            <a:t> </a:t>
          </a:r>
        </a:p>
      </dgm:t>
    </dgm:pt>
    <dgm:pt modelId="{D8BE9B89-57CF-492F-8D47-664E6801E193}" type="parTrans" cxnId="{2CF0E2E3-6AFC-4635-BABB-F152377C5139}">
      <dgm:prSet/>
      <dgm:spPr/>
      <dgm:t>
        <a:bodyPr/>
        <a:lstStyle/>
        <a:p>
          <a:endParaRPr lang="it-IT"/>
        </a:p>
      </dgm:t>
    </dgm:pt>
    <dgm:pt modelId="{EC334C79-9E71-436B-AC9F-271F0025DD0D}" type="sibTrans" cxnId="{2CF0E2E3-6AFC-4635-BABB-F152377C5139}">
      <dgm:prSet/>
      <dgm:spPr/>
      <dgm:t>
        <a:bodyPr/>
        <a:lstStyle/>
        <a:p>
          <a:endParaRPr lang="it-IT"/>
        </a:p>
      </dgm:t>
    </dgm:pt>
    <dgm:pt modelId="{1689AC93-5E3D-4ACD-B351-821ED75A17EB}">
      <dgm:prSet/>
      <dgm:spPr/>
      <dgm:t>
        <a:bodyPr/>
        <a:lstStyle/>
        <a:p>
          <a:r>
            <a:rPr lang="it-IT" b="0">
              <a:latin typeface="+mn-lt"/>
            </a:rPr>
            <a:t>Il messaggio di salvezza (la rivelazione su Dio; le relazioni; l'annuncio del Regno; l'opera salvifica; la morte e resurrezione)</a:t>
          </a:r>
          <a:endParaRPr lang="it-IT" b="0" dirty="0">
            <a:latin typeface="+mn-lt"/>
          </a:endParaRPr>
        </a:p>
      </dgm:t>
    </dgm:pt>
    <dgm:pt modelId="{87263EE1-EB30-4B59-9E7A-A6DA712D8D06}" type="parTrans" cxnId="{A7C69C35-F2C8-4337-80D0-DB1DB7C8E72E}">
      <dgm:prSet/>
      <dgm:spPr/>
      <dgm:t>
        <a:bodyPr/>
        <a:lstStyle/>
        <a:p>
          <a:endParaRPr lang="it-IT"/>
        </a:p>
      </dgm:t>
    </dgm:pt>
    <dgm:pt modelId="{37D1FE41-D783-4370-8C7E-C5FF318ABAA6}" type="sibTrans" cxnId="{A7C69C35-F2C8-4337-80D0-DB1DB7C8E72E}">
      <dgm:prSet/>
      <dgm:spPr/>
      <dgm:t>
        <a:bodyPr/>
        <a:lstStyle/>
        <a:p>
          <a:endParaRPr lang="it-IT"/>
        </a:p>
      </dgm:t>
    </dgm:pt>
    <dgm:pt modelId="{75BF1A8C-704B-4869-9174-97EDCC0247A4}" type="pres">
      <dgm:prSet presAssocID="{6A5FA29C-68F3-43F2-99A9-7E3B0E6A1321}" presName="Name0" presStyleCnt="0">
        <dgm:presLayoutVars>
          <dgm:dir/>
          <dgm:animLvl val="lvl"/>
          <dgm:resizeHandles val="exact"/>
        </dgm:presLayoutVars>
      </dgm:prSet>
      <dgm:spPr/>
    </dgm:pt>
    <dgm:pt modelId="{9B3B6643-FDD1-4155-92A4-91FE668A1EB4}" type="pres">
      <dgm:prSet presAssocID="{5C673D31-42A0-4843-82FC-E60E7E9B89C0}" presName="compositeNode" presStyleCnt="0">
        <dgm:presLayoutVars>
          <dgm:bulletEnabled val="1"/>
        </dgm:presLayoutVars>
      </dgm:prSet>
      <dgm:spPr/>
    </dgm:pt>
    <dgm:pt modelId="{002369B6-A51C-4924-95DB-3650A27FAA53}" type="pres">
      <dgm:prSet presAssocID="{5C673D31-42A0-4843-82FC-E60E7E9B89C0}" presName="bgRect" presStyleLbl="node1" presStyleIdx="0" presStyleCnt="4" custScaleY="142555" custLinFactNeighborY="-24321"/>
      <dgm:spPr/>
    </dgm:pt>
    <dgm:pt modelId="{1AE7DC2D-04E3-4B8B-8A00-51E48786EFCB}" type="pres">
      <dgm:prSet presAssocID="{5C673D31-42A0-4843-82FC-E60E7E9B89C0}" presName="parentNode" presStyleLbl="node1" presStyleIdx="0" presStyleCnt="4">
        <dgm:presLayoutVars>
          <dgm:chMax val="0"/>
          <dgm:bulletEnabled val="1"/>
        </dgm:presLayoutVars>
      </dgm:prSet>
      <dgm:spPr/>
    </dgm:pt>
    <dgm:pt modelId="{87D0AF24-4A7C-4B22-ACE5-197ABCD3CCC6}" type="pres">
      <dgm:prSet presAssocID="{5C673D31-42A0-4843-82FC-E60E7E9B89C0}" presName="childNode" presStyleLbl="node1" presStyleIdx="0" presStyleCnt="4">
        <dgm:presLayoutVars>
          <dgm:bulletEnabled val="1"/>
        </dgm:presLayoutVars>
      </dgm:prSet>
      <dgm:spPr/>
    </dgm:pt>
    <dgm:pt modelId="{54D35477-0871-450C-92F1-D935FC66F4F6}" type="pres">
      <dgm:prSet presAssocID="{0582E233-A34B-414C-B859-8C09513512FD}" presName="hSp" presStyleCnt="0"/>
      <dgm:spPr/>
    </dgm:pt>
    <dgm:pt modelId="{584A815E-5F5C-4B6D-BCF2-9D7D1467C62E}" type="pres">
      <dgm:prSet presAssocID="{0582E233-A34B-414C-B859-8C09513512FD}" presName="vProcSp" presStyleCnt="0"/>
      <dgm:spPr/>
    </dgm:pt>
    <dgm:pt modelId="{3C757223-34D5-4C8F-AF6C-E09AC43E6FFC}" type="pres">
      <dgm:prSet presAssocID="{0582E233-A34B-414C-B859-8C09513512FD}" presName="vSp1" presStyleCnt="0"/>
      <dgm:spPr/>
    </dgm:pt>
    <dgm:pt modelId="{0BE7F680-3D59-4016-A4BB-1723E689E09F}" type="pres">
      <dgm:prSet presAssocID="{0582E233-A34B-414C-B859-8C09513512FD}" presName="simulatedConn" presStyleLbl="solidFgAcc1" presStyleIdx="0" presStyleCnt="3" custLinFactY="91309" custLinFactNeighborX="2901" custLinFactNeighborY="100000"/>
      <dgm:spPr/>
    </dgm:pt>
    <dgm:pt modelId="{F321C925-E614-4985-8DB1-F16D1369D00A}" type="pres">
      <dgm:prSet presAssocID="{0582E233-A34B-414C-B859-8C09513512FD}" presName="vSp2" presStyleCnt="0"/>
      <dgm:spPr/>
    </dgm:pt>
    <dgm:pt modelId="{35879564-4481-4EF5-8954-200135DB4D8C}" type="pres">
      <dgm:prSet presAssocID="{0582E233-A34B-414C-B859-8C09513512FD}" presName="sibTrans" presStyleCnt="0"/>
      <dgm:spPr/>
    </dgm:pt>
    <dgm:pt modelId="{47D5A98A-93AB-440A-B583-4C576F7CEFEA}" type="pres">
      <dgm:prSet presAssocID="{32F70FC0-C34D-4609-A571-2EB0F0CA80FC}" presName="compositeNode" presStyleCnt="0">
        <dgm:presLayoutVars>
          <dgm:bulletEnabled val="1"/>
        </dgm:presLayoutVars>
      </dgm:prSet>
      <dgm:spPr/>
    </dgm:pt>
    <dgm:pt modelId="{C0B97EAD-BE56-4F89-AF57-382EDC1289CB}" type="pres">
      <dgm:prSet presAssocID="{32F70FC0-C34D-4609-A571-2EB0F0CA80FC}" presName="bgRect" presStyleLbl="node1" presStyleIdx="1" presStyleCnt="4" custScaleY="142555" custLinFactNeighborY="-23595"/>
      <dgm:spPr/>
    </dgm:pt>
    <dgm:pt modelId="{A521998D-11FF-4DF0-8798-1B8779A6C62E}" type="pres">
      <dgm:prSet presAssocID="{32F70FC0-C34D-4609-A571-2EB0F0CA80FC}" presName="parentNode" presStyleLbl="node1" presStyleIdx="1" presStyleCnt="4">
        <dgm:presLayoutVars>
          <dgm:chMax val="0"/>
          <dgm:bulletEnabled val="1"/>
        </dgm:presLayoutVars>
      </dgm:prSet>
      <dgm:spPr/>
    </dgm:pt>
    <dgm:pt modelId="{19358847-7B16-44B9-86A7-B614D328C73A}" type="pres">
      <dgm:prSet presAssocID="{32F70FC0-C34D-4609-A571-2EB0F0CA80FC}" presName="childNode" presStyleLbl="node1" presStyleIdx="1" presStyleCnt="4">
        <dgm:presLayoutVars>
          <dgm:bulletEnabled val="1"/>
        </dgm:presLayoutVars>
      </dgm:prSet>
      <dgm:spPr/>
    </dgm:pt>
    <dgm:pt modelId="{E8A079B9-D724-49F8-BD45-80F49C428336}" type="pres">
      <dgm:prSet presAssocID="{5B36DDE9-4823-470B-8887-8DA8CE73FD24}" presName="hSp" presStyleCnt="0"/>
      <dgm:spPr/>
    </dgm:pt>
    <dgm:pt modelId="{79ABB76D-B9A9-439C-B127-D15D1D1CD3C4}" type="pres">
      <dgm:prSet presAssocID="{5B36DDE9-4823-470B-8887-8DA8CE73FD24}" presName="vProcSp" presStyleCnt="0"/>
      <dgm:spPr/>
    </dgm:pt>
    <dgm:pt modelId="{62EFF65C-938F-431E-9416-16C447B2C7FC}" type="pres">
      <dgm:prSet presAssocID="{5B36DDE9-4823-470B-8887-8DA8CE73FD24}" presName="vSp1" presStyleCnt="0"/>
      <dgm:spPr/>
    </dgm:pt>
    <dgm:pt modelId="{CF269A8A-8108-4A10-98E0-0E4B35545BBB}" type="pres">
      <dgm:prSet presAssocID="{5B36DDE9-4823-470B-8887-8DA8CE73FD24}" presName="simulatedConn" presStyleLbl="solidFgAcc1" presStyleIdx="1" presStyleCnt="3" custLinFactY="88842" custLinFactNeighborX="0" custLinFactNeighborY="100000"/>
      <dgm:spPr/>
    </dgm:pt>
    <dgm:pt modelId="{BC4F5CDC-0D76-412E-8D00-4D4D37B141F5}" type="pres">
      <dgm:prSet presAssocID="{5B36DDE9-4823-470B-8887-8DA8CE73FD24}" presName="vSp2" presStyleCnt="0"/>
      <dgm:spPr/>
    </dgm:pt>
    <dgm:pt modelId="{9D4FF24B-AE01-4C4A-B3AB-3D290D5E1592}" type="pres">
      <dgm:prSet presAssocID="{5B36DDE9-4823-470B-8887-8DA8CE73FD24}" presName="sibTrans" presStyleCnt="0"/>
      <dgm:spPr/>
    </dgm:pt>
    <dgm:pt modelId="{81F07124-2980-463D-A680-F7A7D35CD218}" type="pres">
      <dgm:prSet presAssocID="{36143EAD-6F9A-4C45-BE0A-27592E9E2E01}" presName="compositeNode" presStyleCnt="0">
        <dgm:presLayoutVars>
          <dgm:bulletEnabled val="1"/>
        </dgm:presLayoutVars>
      </dgm:prSet>
      <dgm:spPr/>
    </dgm:pt>
    <dgm:pt modelId="{F9A806F3-744A-4DFD-A239-946C0FDC4794}" type="pres">
      <dgm:prSet presAssocID="{36143EAD-6F9A-4C45-BE0A-27592E9E2E01}" presName="bgRect" presStyleLbl="node1" presStyleIdx="2" presStyleCnt="4" custScaleY="142555" custLinFactNeighborX="-880" custLinFactNeighborY="-22848"/>
      <dgm:spPr/>
    </dgm:pt>
    <dgm:pt modelId="{688F4F36-BA90-4BC6-9E2D-F86A425DABCA}" type="pres">
      <dgm:prSet presAssocID="{36143EAD-6F9A-4C45-BE0A-27592E9E2E01}" presName="parentNode" presStyleLbl="node1" presStyleIdx="2" presStyleCnt="4">
        <dgm:presLayoutVars>
          <dgm:chMax val="0"/>
          <dgm:bulletEnabled val="1"/>
        </dgm:presLayoutVars>
      </dgm:prSet>
      <dgm:spPr/>
    </dgm:pt>
    <dgm:pt modelId="{FC691A0E-74FB-4412-B2F5-74A98A8A245C}" type="pres">
      <dgm:prSet presAssocID="{36143EAD-6F9A-4C45-BE0A-27592E9E2E01}" presName="childNode" presStyleLbl="node1" presStyleIdx="2" presStyleCnt="4">
        <dgm:presLayoutVars>
          <dgm:bulletEnabled val="1"/>
        </dgm:presLayoutVars>
      </dgm:prSet>
      <dgm:spPr/>
    </dgm:pt>
    <dgm:pt modelId="{36502731-EBE3-4773-896B-6C3E946FD0D5}" type="pres">
      <dgm:prSet presAssocID="{417B7D62-0474-4CD5-B93E-D9859202AB7E}" presName="hSp" presStyleCnt="0"/>
      <dgm:spPr/>
    </dgm:pt>
    <dgm:pt modelId="{2D1F867C-1AD6-4383-A1A5-FDBD6A6DA76B}" type="pres">
      <dgm:prSet presAssocID="{417B7D62-0474-4CD5-B93E-D9859202AB7E}" presName="vProcSp" presStyleCnt="0"/>
      <dgm:spPr/>
    </dgm:pt>
    <dgm:pt modelId="{F95E383D-C0B2-4C26-A65C-3E2394E14A26}" type="pres">
      <dgm:prSet presAssocID="{417B7D62-0474-4CD5-B93E-D9859202AB7E}" presName="vSp1" presStyleCnt="0"/>
      <dgm:spPr/>
    </dgm:pt>
    <dgm:pt modelId="{2CB76C46-20D8-47CA-A0AC-402DA52CEA04}" type="pres">
      <dgm:prSet presAssocID="{417B7D62-0474-4CD5-B93E-D9859202AB7E}" presName="simulatedConn" presStyleLbl="solidFgAcc1" presStyleIdx="2" presStyleCnt="3" custLinFactY="100000" custLinFactNeighborX="-13799" custLinFactNeighborY="113593"/>
      <dgm:spPr/>
    </dgm:pt>
    <dgm:pt modelId="{E9D96FD1-2E03-45EB-88CD-CA63E90727BB}" type="pres">
      <dgm:prSet presAssocID="{417B7D62-0474-4CD5-B93E-D9859202AB7E}" presName="vSp2" presStyleCnt="0"/>
      <dgm:spPr/>
    </dgm:pt>
    <dgm:pt modelId="{18A8439D-32BD-4508-AA63-CB27DFBA4B96}" type="pres">
      <dgm:prSet presAssocID="{417B7D62-0474-4CD5-B93E-D9859202AB7E}" presName="sibTrans" presStyleCnt="0"/>
      <dgm:spPr/>
    </dgm:pt>
    <dgm:pt modelId="{99CDCB97-5A2F-4C04-BA63-F9C2C26F5215}" type="pres">
      <dgm:prSet presAssocID="{DCF9542F-B1E7-4ABB-B471-AEAABE8EEA87}" presName="compositeNode" presStyleCnt="0">
        <dgm:presLayoutVars>
          <dgm:bulletEnabled val="1"/>
        </dgm:presLayoutVars>
      </dgm:prSet>
      <dgm:spPr/>
    </dgm:pt>
    <dgm:pt modelId="{A3B72135-0EFE-4D03-8A65-7EB540F733F6}" type="pres">
      <dgm:prSet presAssocID="{DCF9542F-B1E7-4ABB-B471-AEAABE8EEA87}" presName="bgRect" presStyleLbl="node1" presStyleIdx="3" presStyleCnt="4" custScaleY="142555" custLinFactNeighborX="-366" custLinFactNeighborY="-22500"/>
      <dgm:spPr/>
    </dgm:pt>
    <dgm:pt modelId="{1E4C80F9-6C9E-47EE-AE3A-21040648BAA0}" type="pres">
      <dgm:prSet presAssocID="{DCF9542F-B1E7-4ABB-B471-AEAABE8EEA87}" presName="parentNode" presStyleLbl="node1" presStyleIdx="3" presStyleCnt="4">
        <dgm:presLayoutVars>
          <dgm:chMax val="0"/>
          <dgm:bulletEnabled val="1"/>
        </dgm:presLayoutVars>
      </dgm:prSet>
      <dgm:spPr/>
    </dgm:pt>
    <dgm:pt modelId="{63583914-AB7A-498D-9AA8-8F8981769196}" type="pres">
      <dgm:prSet presAssocID="{DCF9542F-B1E7-4ABB-B471-AEAABE8EEA87}" presName="childNode" presStyleLbl="node1" presStyleIdx="3" presStyleCnt="4">
        <dgm:presLayoutVars>
          <dgm:bulletEnabled val="1"/>
        </dgm:presLayoutVars>
      </dgm:prSet>
      <dgm:spPr/>
    </dgm:pt>
  </dgm:ptLst>
  <dgm:cxnLst>
    <dgm:cxn modelId="{AB6F0F02-0BF9-4CB1-B15B-F991830BFD23}" srcId="{6A5FA29C-68F3-43F2-99A9-7E3B0E6A1321}" destId="{5C673D31-42A0-4843-82FC-E60E7E9B89C0}" srcOrd="0" destOrd="0" parTransId="{6C2DD771-37F7-4374-BA83-7F2D73B5BE52}" sibTransId="{0582E233-A34B-414C-B859-8C09513512FD}"/>
    <dgm:cxn modelId="{BA063D1A-388B-4892-BAD7-7367FE4EA9BB}" srcId="{5C673D31-42A0-4843-82FC-E60E7E9B89C0}" destId="{4BDD80DC-3CCD-4E25-8243-566124D47E43}" srcOrd="1" destOrd="0" parTransId="{78099615-4494-449D-AF3C-4A975ED58A48}" sibTransId="{9903E1FC-F873-4CB0-9BA5-83F9CC6F3DAB}"/>
    <dgm:cxn modelId="{DF808C1D-A0E5-4C55-8F62-33A0EDF4CDC2}" srcId="{5C673D31-42A0-4843-82FC-E60E7E9B89C0}" destId="{C7292C87-F894-439A-8C64-5451EC1E36CD}" srcOrd="2" destOrd="0" parTransId="{DEB354CB-4041-41F2-870B-9C78B229A3AD}" sibTransId="{36FC6760-527E-43E2-8F84-B14DA20A00C8}"/>
    <dgm:cxn modelId="{FF7C9623-9CA2-4C5A-908F-00CBE4017B86}" srcId="{6A5FA29C-68F3-43F2-99A9-7E3B0E6A1321}" destId="{36143EAD-6F9A-4C45-BE0A-27592E9E2E01}" srcOrd="2" destOrd="0" parTransId="{148DC2E1-182D-4A02-AFC0-1F868D4E91A3}" sibTransId="{417B7D62-0474-4CD5-B93E-D9859202AB7E}"/>
    <dgm:cxn modelId="{122BAE32-F790-4CEE-A882-310AFE629FA6}" type="presOf" srcId="{32F70FC0-C34D-4609-A571-2EB0F0CA80FC}" destId="{A521998D-11FF-4DF0-8798-1B8779A6C62E}" srcOrd="1" destOrd="0" presId="urn:microsoft.com/office/officeart/2005/8/layout/hProcess7"/>
    <dgm:cxn modelId="{8BB5CB32-9474-4266-A1A9-BFF117AE49A5}" type="presOf" srcId="{5F524EC9-83DE-4640-AE9D-93F9573C4292}" destId="{FC691A0E-74FB-4412-B2F5-74A98A8A245C}" srcOrd="0" destOrd="2" presId="urn:microsoft.com/office/officeart/2005/8/layout/hProcess7"/>
    <dgm:cxn modelId="{A7C69C35-F2C8-4337-80D0-DB1DB7C8E72E}" srcId="{DCF9542F-B1E7-4ABB-B471-AEAABE8EEA87}" destId="{1689AC93-5E3D-4ACD-B351-821ED75A17EB}" srcOrd="1" destOrd="0" parTransId="{87263EE1-EB30-4B59-9E7A-A6DA712D8D06}" sibTransId="{37D1FE41-D783-4370-8C7E-C5FF318ABAA6}"/>
    <dgm:cxn modelId="{1E79FA3E-69BD-4490-BC6F-F6AA2E0BA79D}" type="presOf" srcId="{DCF9542F-B1E7-4ABB-B471-AEAABE8EEA87}" destId="{A3B72135-0EFE-4D03-8A65-7EB540F733F6}" srcOrd="0" destOrd="0" presId="urn:microsoft.com/office/officeart/2005/8/layout/hProcess7"/>
    <dgm:cxn modelId="{D6241E61-3EBD-4CD9-A220-DAC73BE5C25E}" type="presOf" srcId="{6A5FA29C-68F3-43F2-99A9-7E3B0E6A1321}" destId="{75BF1A8C-704B-4869-9174-97EDCC0247A4}" srcOrd="0" destOrd="0" presId="urn:microsoft.com/office/officeart/2005/8/layout/hProcess7"/>
    <dgm:cxn modelId="{053D3741-9ED6-41AD-89C0-264692594B47}" srcId="{6A5FA29C-68F3-43F2-99A9-7E3B0E6A1321}" destId="{32F70FC0-C34D-4609-A571-2EB0F0CA80FC}" srcOrd="1" destOrd="0" parTransId="{EA4FF486-EB6C-419F-805B-2359CD959A99}" sibTransId="{5B36DDE9-4823-470B-8887-8DA8CE73FD24}"/>
    <dgm:cxn modelId="{8F08CC44-E401-4AB8-BDF3-B622C9857177}" type="presOf" srcId="{46B97796-C504-4AB0-ACE9-C498EC4FDA17}" destId="{19358847-7B16-44B9-86A7-B614D328C73A}" srcOrd="0" destOrd="0" presId="urn:microsoft.com/office/officeart/2005/8/layout/hProcess7"/>
    <dgm:cxn modelId="{01C0064D-38A8-4EDA-A172-6B52250AD747}" type="presOf" srcId="{5C673D31-42A0-4843-82FC-E60E7E9B89C0}" destId="{1AE7DC2D-04E3-4B8B-8A00-51E48786EFCB}" srcOrd="1" destOrd="0" presId="urn:microsoft.com/office/officeart/2005/8/layout/hProcess7"/>
    <dgm:cxn modelId="{1B9A9970-7BDC-41EE-9C93-BB5ACDB53DB4}" type="presOf" srcId="{183A7FAB-7601-45AB-93F1-CF45FCD03390}" destId="{FC691A0E-74FB-4412-B2F5-74A98A8A245C}" srcOrd="0" destOrd="0" presId="urn:microsoft.com/office/officeart/2005/8/layout/hProcess7"/>
    <dgm:cxn modelId="{7AF5EB52-CAB8-4C55-8E07-B17E80903BC7}" srcId="{6A5FA29C-68F3-43F2-99A9-7E3B0E6A1321}" destId="{DCF9542F-B1E7-4ABB-B471-AEAABE8EEA87}" srcOrd="3" destOrd="0" parTransId="{984B7FBA-2996-4FF2-B290-B6842EBD93E9}" sibTransId="{27279C12-2769-4B86-89B7-BCFE0E4E4FE6}"/>
    <dgm:cxn modelId="{5A260C76-7FC5-490A-877F-C7FC729CC94C}" type="presOf" srcId="{36143EAD-6F9A-4C45-BE0A-27592E9E2E01}" destId="{F9A806F3-744A-4DFD-A239-946C0FDC4794}" srcOrd="0" destOrd="0" presId="urn:microsoft.com/office/officeart/2005/8/layout/hProcess7"/>
    <dgm:cxn modelId="{6151FC80-A11E-4FDE-A807-5E2DDEF1F50A}" srcId="{5C673D31-42A0-4843-82FC-E60E7E9B89C0}" destId="{AF1B1F9E-F4BF-4408-9F90-BDD87984C1D6}" srcOrd="0" destOrd="0" parTransId="{326306B0-CDAC-417C-A60D-5FFA575BEAF3}" sibTransId="{6A760C9B-5ABE-48D0-8208-BD3CD1B766DC}"/>
    <dgm:cxn modelId="{846B689B-DAAB-4FB8-A6C9-1710E73AAB2E}" srcId="{DCF9542F-B1E7-4ABB-B471-AEAABE8EEA87}" destId="{FBCE4063-9D4A-4171-BDAF-B8FFCD95B29A}" srcOrd="0" destOrd="0" parTransId="{0805DC51-D41C-4FB5-AF90-DEBB62730D4D}" sibTransId="{B138D855-F66A-477B-AD35-D33CDD149006}"/>
    <dgm:cxn modelId="{09992B9C-518C-4F6A-97DC-87D24CE2EF4F}" type="presOf" srcId="{32F70FC0-C34D-4609-A571-2EB0F0CA80FC}" destId="{C0B97EAD-BE56-4F89-AF57-382EDC1289CB}" srcOrd="0" destOrd="0" presId="urn:microsoft.com/office/officeart/2005/8/layout/hProcess7"/>
    <dgm:cxn modelId="{081CCE9F-09C8-439D-BB60-0ACFB5C8EFE6}" type="presOf" srcId="{FBCE4063-9D4A-4171-BDAF-B8FFCD95B29A}" destId="{63583914-AB7A-498D-9AA8-8F8981769196}" srcOrd="0" destOrd="0" presId="urn:microsoft.com/office/officeart/2005/8/layout/hProcess7"/>
    <dgm:cxn modelId="{CED34FA3-E4C6-4FB4-B3A8-651B3D2B7FF0}" srcId="{32F70FC0-C34D-4609-A571-2EB0F0CA80FC}" destId="{46B97796-C504-4AB0-ACE9-C498EC4FDA17}" srcOrd="0" destOrd="0" parTransId="{DB6D5E72-7351-467A-93B9-BB7EA9DE3D55}" sibTransId="{19911DF0-2017-4F94-B6E5-A210F50778B0}"/>
    <dgm:cxn modelId="{AD1C87AF-F3E7-4E3B-9E33-95E1F57B89A1}" type="presOf" srcId="{AD4C6054-6062-43AE-923D-B3E896FEA934}" destId="{FC691A0E-74FB-4412-B2F5-74A98A8A245C}" srcOrd="0" destOrd="1" presId="urn:microsoft.com/office/officeart/2005/8/layout/hProcess7"/>
    <dgm:cxn modelId="{EC66A9BD-9EBA-43CC-9CC1-D03CF4591A93}" srcId="{36143EAD-6F9A-4C45-BE0A-27592E9E2E01}" destId="{183A7FAB-7601-45AB-93F1-CF45FCD03390}" srcOrd="0" destOrd="0" parTransId="{32FB4AFD-18FC-43BD-9A5C-0496B800D378}" sibTransId="{2AB133A3-0470-4EC4-8B80-1F33906D6E47}"/>
    <dgm:cxn modelId="{5D0466C9-C501-4F90-BE06-ED9733084D4F}" type="presOf" srcId="{AF1B1F9E-F4BF-4408-9F90-BDD87984C1D6}" destId="{87D0AF24-4A7C-4B22-ACE5-197ABCD3CCC6}" srcOrd="0" destOrd="0" presId="urn:microsoft.com/office/officeart/2005/8/layout/hProcess7"/>
    <dgm:cxn modelId="{B5AE47CA-6106-401F-852B-7AC360AC694C}" type="presOf" srcId="{DCF9542F-B1E7-4ABB-B471-AEAABE8EEA87}" destId="{1E4C80F9-6C9E-47EE-AE3A-21040648BAA0}" srcOrd="1" destOrd="0" presId="urn:microsoft.com/office/officeart/2005/8/layout/hProcess7"/>
    <dgm:cxn modelId="{1C1CA7D8-FC5E-4F5D-81CE-FED73BAEC821}" type="presOf" srcId="{1689AC93-5E3D-4ACD-B351-821ED75A17EB}" destId="{63583914-AB7A-498D-9AA8-8F8981769196}" srcOrd="0" destOrd="1" presId="urn:microsoft.com/office/officeart/2005/8/layout/hProcess7"/>
    <dgm:cxn modelId="{FC72B5D9-5ED2-4F19-9CFA-A4319CAB4F40}" type="presOf" srcId="{4BDD80DC-3CCD-4E25-8243-566124D47E43}" destId="{87D0AF24-4A7C-4B22-ACE5-197ABCD3CCC6}" srcOrd="0" destOrd="1" presId="urn:microsoft.com/office/officeart/2005/8/layout/hProcess7"/>
    <dgm:cxn modelId="{72E5F7DC-B215-48A1-AE71-1A7A922BA961}" type="presOf" srcId="{5C673D31-42A0-4843-82FC-E60E7E9B89C0}" destId="{002369B6-A51C-4924-95DB-3650A27FAA53}" srcOrd="0" destOrd="0" presId="urn:microsoft.com/office/officeart/2005/8/layout/hProcess7"/>
    <dgm:cxn modelId="{A8A977DE-5E22-4C5D-AE75-CDCCAF357CD2}" type="presOf" srcId="{C7292C87-F894-439A-8C64-5451EC1E36CD}" destId="{87D0AF24-4A7C-4B22-ACE5-197ABCD3CCC6}" srcOrd="0" destOrd="2" presId="urn:microsoft.com/office/officeart/2005/8/layout/hProcess7"/>
    <dgm:cxn modelId="{2CF0E2E3-6AFC-4635-BABB-F152377C5139}" srcId="{36143EAD-6F9A-4C45-BE0A-27592E9E2E01}" destId="{5F524EC9-83DE-4640-AE9D-93F9573C4292}" srcOrd="2" destOrd="0" parTransId="{D8BE9B89-57CF-492F-8D47-664E6801E193}" sibTransId="{EC334C79-9E71-436B-AC9F-271F0025DD0D}"/>
    <dgm:cxn modelId="{9A3947EA-8974-412F-9560-1652C9946B06}" type="presOf" srcId="{36143EAD-6F9A-4C45-BE0A-27592E9E2E01}" destId="{688F4F36-BA90-4BC6-9E2D-F86A425DABCA}" srcOrd="1" destOrd="0" presId="urn:microsoft.com/office/officeart/2005/8/layout/hProcess7"/>
    <dgm:cxn modelId="{E12EEBF4-4B67-4D93-8BDF-792AF767A2C5}" srcId="{36143EAD-6F9A-4C45-BE0A-27592E9E2E01}" destId="{AD4C6054-6062-43AE-923D-B3E896FEA934}" srcOrd="1" destOrd="0" parTransId="{D98465FB-C7B9-465E-9FAF-6603E21FFC39}" sibTransId="{4379A51B-CB38-411D-87C4-4EF1823DB66B}"/>
    <dgm:cxn modelId="{F5D73793-92AF-4922-B3B1-34579DDF8795}" type="presParOf" srcId="{75BF1A8C-704B-4869-9174-97EDCC0247A4}" destId="{9B3B6643-FDD1-4155-92A4-91FE668A1EB4}" srcOrd="0" destOrd="0" presId="urn:microsoft.com/office/officeart/2005/8/layout/hProcess7"/>
    <dgm:cxn modelId="{BA8C8396-6284-4F02-B341-4DD7D0A1E09E}" type="presParOf" srcId="{9B3B6643-FDD1-4155-92A4-91FE668A1EB4}" destId="{002369B6-A51C-4924-95DB-3650A27FAA53}" srcOrd="0" destOrd="0" presId="urn:microsoft.com/office/officeart/2005/8/layout/hProcess7"/>
    <dgm:cxn modelId="{901C35C2-F957-4E56-8D8E-26AE1451E312}" type="presParOf" srcId="{9B3B6643-FDD1-4155-92A4-91FE668A1EB4}" destId="{1AE7DC2D-04E3-4B8B-8A00-51E48786EFCB}" srcOrd="1" destOrd="0" presId="urn:microsoft.com/office/officeart/2005/8/layout/hProcess7"/>
    <dgm:cxn modelId="{0679D9F2-9668-402C-8002-6F98EEBBFE01}" type="presParOf" srcId="{9B3B6643-FDD1-4155-92A4-91FE668A1EB4}" destId="{87D0AF24-4A7C-4B22-ACE5-197ABCD3CCC6}" srcOrd="2" destOrd="0" presId="urn:microsoft.com/office/officeart/2005/8/layout/hProcess7"/>
    <dgm:cxn modelId="{413C35EE-1DBC-41E9-912E-9B55C0D02D62}" type="presParOf" srcId="{75BF1A8C-704B-4869-9174-97EDCC0247A4}" destId="{54D35477-0871-450C-92F1-D935FC66F4F6}" srcOrd="1" destOrd="0" presId="urn:microsoft.com/office/officeart/2005/8/layout/hProcess7"/>
    <dgm:cxn modelId="{3F447F7F-4974-423A-B72A-031F95A2124F}" type="presParOf" srcId="{75BF1A8C-704B-4869-9174-97EDCC0247A4}" destId="{584A815E-5F5C-4B6D-BCF2-9D7D1467C62E}" srcOrd="2" destOrd="0" presId="urn:microsoft.com/office/officeart/2005/8/layout/hProcess7"/>
    <dgm:cxn modelId="{3ADCC571-5CAD-4F80-9012-B600495F1E56}" type="presParOf" srcId="{584A815E-5F5C-4B6D-BCF2-9D7D1467C62E}" destId="{3C757223-34D5-4C8F-AF6C-E09AC43E6FFC}" srcOrd="0" destOrd="0" presId="urn:microsoft.com/office/officeart/2005/8/layout/hProcess7"/>
    <dgm:cxn modelId="{43114285-6C9C-4ED7-99C4-CBB49C10452C}" type="presParOf" srcId="{584A815E-5F5C-4B6D-BCF2-9D7D1467C62E}" destId="{0BE7F680-3D59-4016-A4BB-1723E689E09F}" srcOrd="1" destOrd="0" presId="urn:microsoft.com/office/officeart/2005/8/layout/hProcess7"/>
    <dgm:cxn modelId="{93D669EF-EACE-4899-9F74-080C90E64CE7}" type="presParOf" srcId="{584A815E-5F5C-4B6D-BCF2-9D7D1467C62E}" destId="{F321C925-E614-4985-8DB1-F16D1369D00A}" srcOrd="2" destOrd="0" presId="urn:microsoft.com/office/officeart/2005/8/layout/hProcess7"/>
    <dgm:cxn modelId="{EDA2C5BC-116F-4B1D-859C-73325B260469}" type="presParOf" srcId="{75BF1A8C-704B-4869-9174-97EDCC0247A4}" destId="{35879564-4481-4EF5-8954-200135DB4D8C}" srcOrd="3" destOrd="0" presId="urn:microsoft.com/office/officeart/2005/8/layout/hProcess7"/>
    <dgm:cxn modelId="{8279997F-B0FA-4C54-9085-28936245EE23}" type="presParOf" srcId="{75BF1A8C-704B-4869-9174-97EDCC0247A4}" destId="{47D5A98A-93AB-440A-B583-4C576F7CEFEA}" srcOrd="4" destOrd="0" presId="urn:microsoft.com/office/officeart/2005/8/layout/hProcess7"/>
    <dgm:cxn modelId="{4393E543-AF48-4647-A951-CC010C2D5CE5}" type="presParOf" srcId="{47D5A98A-93AB-440A-B583-4C576F7CEFEA}" destId="{C0B97EAD-BE56-4F89-AF57-382EDC1289CB}" srcOrd="0" destOrd="0" presId="urn:microsoft.com/office/officeart/2005/8/layout/hProcess7"/>
    <dgm:cxn modelId="{AE69D9F0-D842-4E1A-ABC5-D9297636D0E8}" type="presParOf" srcId="{47D5A98A-93AB-440A-B583-4C576F7CEFEA}" destId="{A521998D-11FF-4DF0-8798-1B8779A6C62E}" srcOrd="1" destOrd="0" presId="urn:microsoft.com/office/officeart/2005/8/layout/hProcess7"/>
    <dgm:cxn modelId="{46377C5C-A476-4129-AE33-948A588D66ED}" type="presParOf" srcId="{47D5A98A-93AB-440A-B583-4C576F7CEFEA}" destId="{19358847-7B16-44B9-86A7-B614D328C73A}" srcOrd="2" destOrd="0" presId="urn:microsoft.com/office/officeart/2005/8/layout/hProcess7"/>
    <dgm:cxn modelId="{79AD9E5B-3ECD-4D19-8ADE-4086DF6BC230}" type="presParOf" srcId="{75BF1A8C-704B-4869-9174-97EDCC0247A4}" destId="{E8A079B9-D724-49F8-BD45-80F49C428336}" srcOrd="5" destOrd="0" presId="urn:microsoft.com/office/officeart/2005/8/layout/hProcess7"/>
    <dgm:cxn modelId="{BCCEEF76-E4B2-4EE0-94F8-D9CAD13FA035}" type="presParOf" srcId="{75BF1A8C-704B-4869-9174-97EDCC0247A4}" destId="{79ABB76D-B9A9-439C-B127-D15D1D1CD3C4}" srcOrd="6" destOrd="0" presId="urn:microsoft.com/office/officeart/2005/8/layout/hProcess7"/>
    <dgm:cxn modelId="{1DFAD830-E409-4CA1-8F0F-6BFCE4CAD107}" type="presParOf" srcId="{79ABB76D-B9A9-439C-B127-D15D1D1CD3C4}" destId="{62EFF65C-938F-431E-9416-16C447B2C7FC}" srcOrd="0" destOrd="0" presId="urn:microsoft.com/office/officeart/2005/8/layout/hProcess7"/>
    <dgm:cxn modelId="{ECF43698-8EEA-4E35-B3EF-FF8BD5F8E6F0}" type="presParOf" srcId="{79ABB76D-B9A9-439C-B127-D15D1D1CD3C4}" destId="{CF269A8A-8108-4A10-98E0-0E4B35545BBB}" srcOrd="1" destOrd="0" presId="urn:microsoft.com/office/officeart/2005/8/layout/hProcess7"/>
    <dgm:cxn modelId="{B5EDFE82-E567-4AE9-88B6-311BEC7926E7}" type="presParOf" srcId="{79ABB76D-B9A9-439C-B127-D15D1D1CD3C4}" destId="{BC4F5CDC-0D76-412E-8D00-4D4D37B141F5}" srcOrd="2" destOrd="0" presId="urn:microsoft.com/office/officeart/2005/8/layout/hProcess7"/>
    <dgm:cxn modelId="{739B155E-ADA2-4B05-BCC6-9C0B4BBA3C47}" type="presParOf" srcId="{75BF1A8C-704B-4869-9174-97EDCC0247A4}" destId="{9D4FF24B-AE01-4C4A-B3AB-3D290D5E1592}" srcOrd="7" destOrd="0" presId="urn:microsoft.com/office/officeart/2005/8/layout/hProcess7"/>
    <dgm:cxn modelId="{D381466F-B3CA-4F64-AEB3-06F08A58A46C}" type="presParOf" srcId="{75BF1A8C-704B-4869-9174-97EDCC0247A4}" destId="{81F07124-2980-463D-A680-F7A7D35CD218}" srcOrd="8" destOrd="0" presId="urn:microsoft.com/office/officeart/2005/8/layout/hProcess7"/>
    <dgm:cxn modelId="{F593CE1D-BC3A-4555-A1B7-1E54309CBBF4}" type="presParOf" srcId="{81F07124-2980-463D-A680-F7A7D35CD218}" destId="{F9A806F3-744A-4DFD-A239-946C0FDC4794}" srcOrd="0" destOrd="0" presId="urn:microsoft.com/office/officeart/2005/8/layout/hProcess7"/>
    <dgm:cxn modelId="{61A98109-AF89-4B72-BFAA-FE190D4059F2}" type="presParOf" srcId="{81F07124-2980-463D-A680-F7A7D35CD218}" destId="{688F4F36-BA90-4BC6-9E2D-F86A425DABCA}" srcOrd="1" destOrd="0" presId="urn:microsoft.com/office/officeart/2005/8/layout/hProcess7"/>
    <dgm:cxn modelId="{E592A3CC-8FD8-43E7-B04E-B34C03602F9B}" type="presParOf" srcId="{81F07124-2980-463D-A680-F7A7D35CD218}" destId="{FC691A0E-74FB-4412-B2F5-74A98A8A245C}" srcOrd="2" destOrd="0" presId="urn:microsoft.com/office/officeart/2005/8/layout/hProcess7"/>
    <dgm:cxn modelId="{356E3ACD-DB5E-45B8-BA7E-060235FD4C14}" type="presParOf" srcId="{75BF1A8C-704B-4869-9174-97EDCC0247A4}" destId="{36502731-EBE3-4773-896B-6C3E946FD0D5}" srcOrd="9" destOrd="0" presId="urn:microsoft.com/office/officeart/2005/8/layout/hProcess7"/>
    <dgm:cxn modelId="{67367EF9-822D-4AD6-8DB6-C9E50521DCEA}" type="presParOf" srcId="{75BF1A8C-704B-4869-9174-97EDCC0247A4}" destId="{2D1F867C-1AD6-4383-A1A5-FDBD6A6DA76B}" srcOrd="10" destOrd="0" presId="urn:microsoft.com/office/officeart/2005/8/layout/hProcess7"/>
    <dgm:cxn modelId="{8EA3E988-9038-4585-BA6D-883A6E631D5F}" type="presParOf" srcId="{2D1F867C-1AD6-4383-A1A5-FDBD6A6DA76B}" destId="{F95E383D-C0B2-4C26-A65C-3E2394E14A26}" srcOrd="0" destOrd="0" presId="urn:microsoft.com/office/officeart/2005/8/layout/hProcess7"/>
    <dgm:cxn modelId="{BD86F1E0-4379-4D1E-90D0-718D9681F497}" type="presParOf" srcId="{2D1F867C-1AD6-4383-A1A5-FDBD6A6DA76B}" destId="{2CB76C46-20D8-47CA-A0AC-402DA52CEA04}" srcOrd="1" destOrd="0" presId="urn:microsoft.com/office/officeart/2005/8/layout/hProcess7"/>
    <dgm:cxn modelId="{310C6B2E-6807-418E-876C-243C1559D97C}" type="presParOf" srcId="{2D1F867C-1AD6-4383-A1A5-FDBD6A6DA76B}" destId="{E9D96FD1-2E03-45EB-88CD-CA63E90727BB}" srcOrd="2" destOrd="0" presId="urn:microsoft.com/office/officeart/2005/8/layout/hProcess7"/>
    <dgm:cxn modelId="{A8240657-C8C5-42A7-8F7C-524DB26EC6D8}" type="presParOf" srcId="{75BF1A8C-704B-4869-9174-97EDCC0247A4}" destId="{18A8439D-32BD-4508-AA63-CB27DFBA4B96}" srcOrd="11" destOrd="0" presId="urn:microsoft.com/office/officeart/2005/8/layout/hProcess7"/>
    <dgm:cxn modelId="{AA6CF145-FE8C-46E5-93DD-6685D7D7DEF3}" type="presParOf" srcId="{75BF1A8C-704B-4869-9174-97EDCC0247A4}" destId="{99CDCB97-5A2F-4C04-BA63-F9C2C26F5215}" srcOrd="12" destOrd="0" presId="urn:microsoft.com/office/officeart/2005/8/layout/hProcess7"/>
    <dgm:cxn modelId="{36188DD2-FD57-4AA0-8E2B-BC2B727244D8}" type="presParOf" srcId="{99CDCB97-5A2F-4C04-BA63-F9C2C26F5215}" destId="{A3B72135-0EFE-4D03-8A65-7EB540F733F6}" srcOrd="0" destOrd="0" presId="urn:microsoft.com/office/officeart/2005/8/layout/hProcess7"/>
    <dgm:cxn modelId="{972C81F4-E062-4ADA-BDD6-E9D6FD0380FA}" type="presParOf" srcId="{99CDCB97-5A2F-4C04-BA63-F9C2C26F5215}" destId="{1E4C80F9-6C9E-47EE-AE3A-21040648BAA0}" srcOrd="1" destOrd="0" presId="urn:microsoft.com/office/officeart/2005/8/layout/hProcess7"/>
    <dgm:cxn modelId="{E34B9AF8-E623-4CEB-BEA7-543B11EAF2EF}" type="presParOf" srcId="{99CDCB97-5A2F-4C04-BA63-F9C2C26F5215}" destId="{63583914-AB7A-498D-9AA8-8F8981769196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5FA29C-68F3-43F2-99A9-7E3B0E6A1321}" type="doc">
      <dgm:prSet loTypeId="urn:microsoft.com/office/officeart/2005/8/layout/hProcess7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it-IT"/>
        </a:p>
      </dgm:t>
    </dgm:pt>
    <dgm:pt modelId="{5C673D31-42A0-4843-82FC-E60E7E9B89C0}">
      <dgm:prSet phldrT="[Testo]" custT="1"/>
      <dgm:spPr/>
      <dgm:t>
        <a:bodyPr/>
        <a:lstStyle/>
        <a:p>
          <a:r>
            <a:rPr lang="it-IT" sz="2000" b="1" dirty="0">
              <a:latin typeface="+mn-lt"/>
            </a:rPr>
            <a:t>INFANZIA</a:t>
          </a:r>
        </a:p>
      </dgm:t>
    </dgm:pt>
    <dgm:pt modelId="{6C2DD771-37F7-4374-BA83-7F2D73B5BE52}" type="parTrans" cxnId="{AB6F0F02-0BF9-4CB1-B15B-F991830BFD23}">
      <dgm:prSet/>
      <dgm:spPr/>
      <dgm:t>
        <a:bodyPr/>
        <a:lstStyle/>
        <a:p>
          <a:endParaRPr lang="it-IT"/>
        </a:p>
      </dgm:t>
    </dgm:pt>
    <dgm:pt modelId="{0582E233-A34B-414C-B859-8C09513512FD}" type="sibTrans" cxnId="{AB6F0F02-0BF9-4CB1-B15B-F991830BFD23}">
      <dgm:prSet/>
      <dgm:spPr/>
      <dgm:t>
        <a:bodyPr/>
        <a:lstStyle/>
        <a:p>
          <a:endParaRPr lang="it-IT"/>
        </a:p>
      </dgm:t>
    </dgm:pt>
    <dgm:pt modelId="{AF1B1F9E-F4BF-4408-9F90-BDD87984C1D6}">
      <dgm:prSet phldrT="[Testo]" custT="1"/>
      <dgm:spPr/>
      <dgm:t>
        <a:bodyPr/>
        <a:lstStyle/>
        <a:p>
          <a:r>
            <a:rPr lang="it-IT" sz="1400" dirty="0">
              <a:latin typeface="+mn-lt"/>
            </a:rPr>
            <a:t>"Chiesa domestica" (parallelismo con la famiglia)</a:t>
          </a:r>
        </a:p>
        <a:p>
          <a:r>
            <a:rPr lang="it-IT" sz="1400" dirty="0">
              <a:latin typeface="+mn-lt"/>
            </a:rPr>
            <a:t>La Chiesa come "casa di Gesù"</a:t>
          </a:r>
        </a:p>
        <a:p>
          <a:endParaRPr lang="it-IT" sz="1400" dirty="0">
            <a:latin typeface="+mn-lt"/>
          </a:endParaRPr>
        </a:p>
      </dgm:t>
    </dgm:pt>
    <dgm:pt modelId="{326306B0-CDAC-417C-A60D-5FFA575BEAF3}" type="parTrans" cxnId="{6151FC80-A11E-4FDE-A807-5E2DDEF1F50A}">
      <dgm:prSet/>
      <dgm:spPr/>
      <dgm:t>
        <a:bodyPr/>
        <a:lstStyle/>
        <a:p>
          <a:endParaRPr lang="it-IT"/>
        </a:p>
      </dgm:t>
    </dgm:pt>
    <dgm:pt modelId="{6A760C9B-5ABE-48D0-8208-BD3CD1B766DC}" type="sibTrans" cxnId="{6151FC80-A11E-4FDE-A807-5E2DDEF1F50A}">
      <dgm:prSet/>
      <dgm:spPr/>
      <dgm:t>
        <a:bodyPr/>
        <a:lstStyle/>
        <a:p>
          <a:endParaRPr lang="it-IT"/>
        </a:p>
      </dgm:t>
    </dgm:pt>
    <dgm:pt modelId="{36143EAD-6F9A-4C45-BE0A-27592E9E2E01}">
      <dgm:prSet phldrT="[Testo]"/>
      <dgm:spPr/>
      <dgm:t>
        <a:bodyPr/>
        <a:lstStyle/>
        <a:p>
          <a:r>
            <a:rPr lang="it-IT" b="1" dirty="0">
              <a:latin typeface="+mn-lt"/>
            </a:rPr>
            <a:t>SECONDARIA di I grado </a:t>
          </a:r>
        </a:p>
      </dgm:t>
    </dgm:pt>
    <dgm:pt modelId="{148DC2E1-182D-4A02-AFC0-1F868D4E91A3}" type="parTrans" cxnId="{FF7C9623-9CA2-4C5A-908F-00CBE4017B86}">
      <dgm:prSet/>
      <dgm:spPr/>
      <dgm:t>
        <a:bodyPr/>
        <a:lstStyle/>
        <a:p>
          <a:endParaRPr lang="it-IT"/>
        </a:p>
      </dgm:t>
    </dgm:pt>
    <dgm:pt modelId="{417B7D62-0474-4CD5-B93E-D9859202AB7E}" type="sibTrans" cxnId="{FF7C9623-9CA2-4C5A-908F-00CBE4017B86}">
      <dgm:prSet/>
      <dgm:spPr/>
      <dgm:t>
        <a:bodyPr/>
        <a:lstStyle/>
        <a:p>
          <a:endParaRPr lang="it-IT"/>
        </a:p>
      </dgm:t>
    </dgm:pt>
    <dgm:pt modelId="{183A7FAB-7601-45AB-93F1-CF45FCD03390}">
      <dgm:prSet phldrT="[Testo]" custT="1"/>
      <dgm:spPr/>
      <dgm:t>
        <a:bodyPr/>
        <a:lstStyle/>
        <a:p>
          <a:r>
            <a:rPr lang="it-IT" sz="1400" b="0" dirty="0">
              <a:latin typeface="+mn-lt"/>
            </a:rPr>
            <a:t>2</a:t>
          </a:r>
          <a:r>
            <a:rPr lang="it-IT" sz="1400" b="0" baseline="30000" dirty="0">
              <a:latin typeface="+mn-lt"/>
            </a:rPr>
            <a:t>a </a:t>
          </a:r>
          <a:r>
            <a:rPr lang="it-IT" sz="1400" b="0" baseline="0" dirty="0">
              <a:latin typeface="+mn-lt"/>
            </a:rPr>
            <a:t> L'identità della Chiesa punto d'arrivo della conoscenza delle grandi religioni (identità per differenza) </a:t>
          </a:r>
        </a:p>
      </dgm:t>
    </dgm:pt>
    <dgm:pt modelId="{32FB4AFD-18FC-43BD-9A5C-0496B800D378}" type="parTrans" cxnId="{EC66A9BD-9EBA-43CC-9CC1-D03CF4591A93}">
      <dgm:prSet/>
      <dgm:spPr/>
      <dgm:t>
        <a:bodyPr/>
        <a:lstStyle/>
        <a:p>
          <a:endParaRPr lang="it-IT"/>
        </a:p>
      </dgm:t>
    </dgm:pt>
    <dgm:pt modelId="{2AB133A3-0470-4EC4-8B80-1F33906D6E47}" type="sibTrans" cxnId="{EC66A9BD-9EBA-43CC-9CC1-D03CF4591A93}">
      <dgm:prSet/>
      <dgm:spPr/>
      <dgm:t>
        <a:bodyPr/>
        <a:lstStyle/>
        <a:p>
          <a:endParaRPr lang="it-IT"/>
        </a:p>
      </dgm:t>
    </dgm:pt>
    <dgm:pt modelId="{DCF9542F-B1E7-4ABB-B471-AEAABE8EEA87}">
      <dgm:prSet phldrT="[Testo]"/>
      <dgm:spPr/>
      <dgm:t>
        <a:bodyPr/>
        <a:lstStyle/>
        <a:p>
          <a:r>
            <a:rPr lang="it-IT" b="1">
              <a:latin typeface="+mn-lt"/>
            </a:rPr>
            <a:t>SECONDARIA di II grado</a:t>
          </a:r>
          <a:endParaRPr lang="it-IT" b="1" dirty="0">
            <a:latin typeface="+mn-lt"/>
          </a:endParaRPr>
        </a:p>
      </dgm:t>
    </dgm:pt>
    <dgm:pt modelId="{984B7FBA-2996-4FF2-B290-B6842EBD93E9}" type="parTrans" cxnId="{7AF5EB52-CAB8-4C55-8E07-B17E80903BC7}">
      <dgm:prSet/>
      <dgm:spPr/>
      <dgm:t>
        <a:bodyPr/>
        <a:lstStyle/>
        <a:p>
          <a:endParaRPr lang="it-IT"/>
        </a:p>
      </dgm:t>
    </dgm:pt>
    <dgm:pt modelId="{27279C12-2769-4B86-89B7-BCFE0E4E4FE6}" type="sibTrans" cxnId="{7AF5EB52-CAB8-4C55-8E07-B17E80903BC7}">
      <dgm:prSet/>
      <dgm:spPr/>
      <dgm:t>
        <a:bodyPr/>
        <a:lstStyle/>
        <a:p>
          <a:endParaRPr lang="it-IT"/>
        </a:p>
      </dgm:t>
    </dgm:pt>
    <dgm:pt modelId="{FBCE4063-9D4A-4171-BDAF-B8FFCD95B29A}">
      <dgm:prSet phldrT="[Testo]" custT="1"/>
      <dgm:spPr/>
      <dgm:t>
        <a:bodyPr/>
        <a:lstStyle/>
        <a:p>
          <a:pPr>
            <a:spcAft>
              <a:spcPts val="0"/>
            </a:spcAft>
          </a:pPr>
          <a:r>
            <a:rPr lang="it-IT" sz="1400" b="0" i="1" dirty="0">
              <a:latin typeface="+mn-lt"/>
            </a:rPr>
            <a:t>Primo biennio</a:t>
          </a:r>
        </a:p>
        <a:p>
          <a:pPr>
            <a:spcAft>
              <a:spcPct val="35000"/>
            </a:spcAft>
          </a:pPr>
          <a:r>
            <a:rPr lang="it-IT" sz="1400" b="0" dirty="0">
              <a:latin typeface="+mn-lt"/>
            </a:rPr>
            <a:t>Percorso storico per tappe essenziali (da Gesù alla Chiesa) e temi fondamentali (Koinonia/Diakonia)</a:t>
          </a:r>
        </a:p>
        <a:p>
          <a:pPr>
            <a:spcAft>
              <a:spcPts val="0"/>
            </a:spcAft>
          </a:pPr>
          <a:r>
            <a:rPr lang="it-IT" sz="1400" b="0" i="1" dirty="0">
              <a:latin typeface="+mn-lt"/>
            </a:rPr>
            <a:t>Secondo biennio </a:t>
          </a:r>
        </a:p>
        <a:p>
          <a:pPr>
            <a:spcAft>
              <a:spcPts val="0"/>
            </a:spcAft>
          </a:pPr>
          <a:r>
            <a:rPr lang="it-IT" sz="1400" b="0" dirty="0">
              <a:latin typeface="+mn-lt"/>
            </a:rPr>
            <a:t>Temi scelti di rapporto  della Chiesa con la cultura (Scienza e Fede/Fede e Filosofia, il Magistero e la ricerca della verità, la dignità della persona, La Dottrina Sociale)</a:t>
          </a:r>
          <a:endParaRPr lang="it-IT" sz="1400" dirty="0">
            <a:latin typeface="+mn-lt"/>
          </a:endParaRPr>
        </a:p>
      </dgm:t>
    </dgm:pt>
    <dgm:pt modelId="{0805DC51-D41C-4FB5-AF90-DEBB62730D4D}" type="parTrans" cxnId="{846B689B-DAAB-4FB8-A6C9-1710E73AAB2E}">
      <dgm:prSet/>
      <dgm:spPr/>
      <dgm:t>
        <a:bodyPr/>
        <a:lstStyle/>
        <a:p>
          <a:endParaRPr lang="it-IT"/>
        </a:p>
      </dgm:t>
    </dgm:pt>
    <dgm:pt modelId="{B138D855-F66A-477B-AD35-D33CDD149006}" type="sibTrans" cxnId="{846B689B-DAAB-4FB8-A6C9-1710E73AAB2E}">
      <dgm:prSet/>
      <dgm:spPr/>
      <dgm:t>
        <a:bodyPr/>
        <a:lstStyle/>
        <a:p>
          <a:endParaRPr lang="it-IT"/>
        </a:p>
      </dgm:t>
    </dgm:pt>
    <dgm:pt modelId="{32F70FC0-C34D-4609-A571-2EB0F0CA80FC}">
      <dgm:prSet/>
      <dgm:spPr/>
      <dgm:t>
        <a:bodyPr/>
        <a:lstStyle/>
        <a:p>
          <a:r>
            <a:rPr lang="it-IT" b="1" dirty="0">
              <a:latin typeface="+mn-lt"/>
            </a:rPr>
            <a:t>PRIMARIA</a:t>
          </a:r>
        </a:p>
      </dgm:t>
    </dgm:pt>
    <dgm:pt modelId="{EA4FF486-EB6C-419F-805B-2359CD959A99}" type="parTrans" cxnId="{053D3741-9ED6-41AD-89C0-264692594B47}">
      <dgm:prSet/>
      <dgm:spPr/>
      <dgm:t>
        <a:bodyPr/>
        <a:lstStyle/>
        <a:p>
          <a:endParaRPr lang="it-IT"/>
        </a:p>
      </dgm:t>
    </dgm:pt>
    <dgm:pt modelId="{5B36DDE9-4823-470B-8887-8DA8CE73FD24}" type="sibTrans" cxnId="{053D3741-9ED6-41AD-89C0-264692594B47}">
      <dgm:prSet/>
      <dgm:spPr/>
      <dgm:t>
        <a:bodyPr/>
        <a:lstStyle/>
        <a:p>
          <a:endParaRPr lang="it-IT"/>
        </a:p>
      </dgm:t>
    </dgm:pt>
    <dgm:pt modelId="{46B97796-C504-4AB0-ACE9-C498EC4FDA17}">
      <dgm:prSet custT="1"/>
      <dgm:spPr/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it-IT" sz="1100" dirty="0">
              <a:latin typeface="+mn-lt"/>
            </a:rPr>
            <a:t>1a   Luogo di incontro degli amici di Gesù per fare festa e condividere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it-IT" sz="1100" dirty="0">
              <a:latin typeface="+mn-lt"/>
            </a:rPr>
            <a:t>2a  Comunità quale grande famiglia dei "figli di un unico Padre" (Padre Nostro)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1100" dirty="0">
              <a:latin typeface="+mn-lt"/>
            </a:rPr>
            <a:t>3a  Comunità che celebra (Pasqua, Anno Liturgico)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1100" dirty="0">
              <a:latin typeface="+mn-lt"/>
            </a:rPr>
            <a:t>I segni di appartenenza alla comunità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1100" dirty="0">
              <a:latin typeface="+mn-lt"/>
            </a:rPr>
            <a:t>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1100" dirty="0">
              <a:latin typeface="+mn-lt"/>
            </a:rPr>
            <a:t>4a Tempi, luoghi e gesti della preghiera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1100" dirty="0">
              <a:latin typeface="+mn-lt"/>
            </a:rPr>
            <a:t>La Chiesa nella storia (cenni sull'Ecumenismo)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it-IT" sz="1100" dirty="0">
            <a:latin typeface="+mn-lt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1100" dirty="0">
              <a:latin typeface="+mn-lt"/>
            </a:rPr>
            <a:t>5a  La fede nella Comunità (credo) e la ricerca dell'unità (Ecumenismo)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1100" dirty="0">
              <a:latin typeface="+mn-lt"/>
            </a:rPr>
            <a:t>Testimoni della fede.</a:t>
          </a:r>
        </a:p>
      </dgm:t>
    </dgm:pt>
    <dgm:pt modelId="{DB6D5E72-7351-467A-93B9-BB7EA9DE3D55}" type="parTrans" cxnId="{CED34FA3-E4C6-4FB4-B3A8-651B3D2B7FF0}">
      <dgm:prSet/>
      <dgm:spPr/>
      <dgm:t>
        <a:bodyPr/>
        <a:lstStyle/>
        <a:p>
          <a:endParaRPr lang="it-IT"/>
        </a:p>
      </dgm:t>
    </dgm:pt>
    <dgm:pt modelId="{19911DF0-2017-4F94-B6E5-A210F50778B0}" type="sibTrans" cxnId="{CED34FA3-E4C6-4FB4-B3A8-651B3D2B7FF0}">
      <dgm:prSet/>
      <dgm:spPr/>
      <dgm:t>
        <a:bodyPr/>
        <a:lstStyle/>
        <a:p>
          <a:endParaRPr lang="it-IT"/>
        </a:p>
      </dgm:t>
    </dgm:pt>
    <dgm:pt modelId="{75BF1A8C-704B-4869-9174-97EDCC0247A4}" type="pres">
      <dgm:prSet presAssocID="{6A5FA29C-68F3-43F2-99A9-7E3B0E6A1321}" presName="Name0" presStyleCnt="0">
        <dgm:presLayoutVars>
          <dgm:dir/>
          <dgm:animLvl val="lvl"/>
          <dgm:resizeHandles val="exact"/>
        </dgm:presLayoutVars>
      </dgm:prSet>
      <dgm:spPr/>
    </dgm:pt>
    <dgm:pt modelId="{9B3B6643-FDD1-4155-92A4-91FE668A1EB4}" type="pres">
      <dgm:prSet presAssocID="{5C673D31-42A0-4843-82FC-E60E7E9B89C0}" presName="compositeNode" presStyleCnt="0">
        <dgm:presLayoutVars>
          <dgm:bulletEnabled val="1"/>
        </dgm:presLayoutVars>
      </dgm:prSet>
      <dgm:spPr/>
    </dgm:pt>
    <dgm:pt modelId="{002369B6-A51C-4924-95DB-3650A27FAA53}" type="pres">
      <dgm:prSet presAssocID="{5C673D31-42A0-4843-82FC-E60E7E9B89C0}" presName="bgRect" presStyleLbl="node1" presStyleIdx="0" presStyleCnt="4" custScaleY="142555" custLinFactNeighborY="-24321"/>
      <dgm:spPr/>
    </dgm:pt>
    <dgm:pt modelId="{1AE7DC2D-04E3-4B8B-8A00-51E48786EFCB}" type="pres">
      <dgm:prSet presAssocID="{5C673D31-42A0-4843-82FC-E60E7E9B89C0}" presName="parentNode" presStyleLbl="node1" presStyleIdx="0" presStyleCnt="4">
        <dgm:presLayoutVars>
          <dgm:chMax val="0"/>
          <dgm:bulletEnabled val="1"/>
        </dgm:presLayoutVars>
      </dgm:prSet>
      <dgm:spPr/>
    </dgm:pt>
    <dgm:pt modelId="{87D0AF24-4A7C-4B22-ACE5-197ABCD3CCC6}" type="pres">
      <dgm:prSet presAssocID="{5C673D31-42A0-4843-82FC-E60E7E9B89C0}" presName="childNode" presStyleLbl="node1" presStyleIdx="0" presStyleCnt="4">
        <dgm:presLayoutVars>
          <dgm:bulletEnabled val="1"/>
        </dgm:presLayoutVars>
      </dgm:prSet>
      <dgm:spPr/>
    </dgm:pt>
    <dgm:pt modelId="{54D35477-0871-450C-92F1-D935FC66F4F6}" type="pres">
      <dgm:prSet presAssocID="{0582E233-A34B-414C-B859-8C09513512FD}" presName="hSp" presStyleCnt="0"/>
      <dgm:spPr/>
    </dgm:pt>
    <dgm:pt modelId="{584A815E-5F5C-4B6D-BCF2-9D7D1467C62E}" type="pres">
      <dgm:prSet presAssocID="{0582E233-A34B-414C-B859-8C09513512FD}" presName="vProcSp" presStyleCnt="0"/>
      <dgm:spPr/>
    </dgm:pt>
    <dgm:pt modelId="{3C757223-34D5-4C8F-AF6C-E09AC43E6FFC}" type="pres">
      <dgm:prSet presAssocID="{0582E233-A34B-414C-B859-8C09513512FD}" presName="vSp1" presStyleCnt="0"/>
      <dgm:spPr/>
    </dgm:pt>
    <dgm:pt modelId="{0BE7F680-3D59-4016-A4BB-1723E689E09F}" type="pres">
      <dgm:prSet presAssocID="{0582E233-A34B-414C-B859-8C09513512FD}" presName="simulatedConn" presStyleLbl="solidFgAcc1" presStyleIdx="0" presStyleCnt="3" custLinFactY="91309" custLinFactNeighborX="2901" custLinFactNeighborY="100000"/>
      <dgm:spPr/>
    </dgm:pt>
    <dgm:pt modelId="{F321C925-E614-4985-8DB1-F16D1369D00A}" type="pres">
      <dgm:prSet presAssocID="{0582E233-A34B-414C-B859-8C09513512FD}" presName="vSp2" presStyleCnt="0"/>
      <dgm:spPr/>
    </dgm:pt>
    <dgm:pt modelId="{35879564-4481-4EF5-8954-200135DB4D8C}" type="pres">
      <dgm:prSet presAssocID="{0582E233-A34B-414C-B859-8C09513512FD}" presName="sibTrans" presStyleCnt="0"/>
      <dgm:spPr/>
    </dgm:pt>
    <dgm:pt modelId="{47D5A98A-93AB-440A-B583-4C576F7CEFEA}" type="pres">
      <dgm:prSet presAssocID="{32F70FC0-C34D-4609-A571-2EB0F0CA80FC}" presName="compositeNode" presStyleCnt="0">
        <dgm:presLayoutVars>
          <dgm:bulletEnabled val="1"/>
        </dgm:presLayoutVars>
      </dgm:prSet>
      <dgm:spPr/>
    </dgm:pt>
    <dgm:pt modelId="{C0B97EAD-BE56-4F89-AF57-382EDC1289CB}" type="pres">
      <dgm:prSet presAssocID="{32F70FC0-C34D-4609-A571-2EB0F0CA80FC}" presName="bgRect" presStyleLbl="node1" presStyleIdx="1" presStyleCnt="4" custScaleY="142555" custLinFactNeighborY="-23595"/>
      <dgm:spPr/>
    </dgm:pt>
    <dgm:pt modelId="{A521998D-11FF-4DF0-8798-1B8779A6C62E}" type="pres">
      <dgm:prSet presAssocID="{32F70FC0-C34D-4609-A571-2EB0F0CA80FC}" presName="parentNode" presStyleLbl="node1" presStyleIdx="1" presStyleCnt="4">
        <dgm:presLayoutVars>
          <dgm:chMax val="0"/>
          <dgm:bulletEnabled val="1"/>
        </dgm:presLayoutVars>
      </dgm:prSet>
      <dgm:spPr/>
    </dgm:pt>
    <dgm:pt modelId="{19358847-7B16-44B9-86A7-B614D328C73A}" type="pres">
      <dgm:prSet presAssocID="{32F70FC0-C34D-4609-A571-2EB0F0CA80FC}" presName="childNode" presStyleLbl="node1" presStyleIdx="1" presStyleCnt="4">
        <dgm:presLayoutVars>
          <dgm:bulletEnabled val="1"/>
        </dgm:presLayoutVars>
      </dgm:prSet>
      <dgm:spPr/>
    </dgm:pt>
    <dgm:pt modelId="{E8A079B9-D724-49F8-BD45-80F49C428336}" type="pres">
      <dgm:prSet presAssocID="{5B36DDE9-4823-470B-8887-8DA8CE73FD24}" presName="hSp" presStyleCnt="0"/>
      <dgm:spPr/>
    </dgm:pt>
    <dgm:pt modelId="{79ABB76D-B9A9-439C-B127-D15D1D1CD3C4}" type="pres">
      <dgm:prSet presAssocID="{5B36DDE9-4823-470B-8887-8DA8CE73FD24}" presName="vProcSp" presStyleCnt="0"/>
      <dgm:spPr/>
    </dgm:pt>
    <dgm:pt modelId="{62EFF65C-938F-431E-9416-16C447B2C7FC}" type="pres">
      <dgm:prSet presAssocID="{5B36DDE9-4823-470B-8887-8DA8CE73FD24}" presName="vSp1" presStyleCnt="0"/>
      <dgm:spPr/>
    </dgm:pt>
    <dgm:pt modelId="{CF269A8A-8108-4A10-98E0-0E4B35545BBB}" type="pres">
      <dgm:prSet presAssocID="{5B36DDE9-4823-470B-8887-8DA8CE73FD24}" presName="simulatedConn" presStyleLbl="solidFgAcc1" presStyleIdx="1" presStyleCnt="3" custLinFactY="88842" custLinFactNeighborX="0" custLinFactNeighborY="100000"/>
      <dgm:spPr/>
    </dgm:pt>
    <dgm:pt modelId="{BC4F5CDC-0D76-412E-8D00-4D4D37B141F5}" type="pres">
      <dgm:prSet presAssocID="{5B36DDE9-4823-470B-8887-8DA8CE73FD24}" presName="vSp2" presStyleCnt="0"/>
      <dgm:spPr/>
    </dgm:pt>
    <dgm:pt modelId="{9D4FF24B-AE01-4C4A-B3AB-3D290D5E1592}" type="pres">
      <dgm:prSet presAssocID="{5B36DDE9-4823-470B-8887-8DA8CE73FD24}" presName="sibTrans" presStyleCnt="0"/>
      <dgm:spPr/>
    </dgm:pt>
    <dgm:pt modelId="{81F07124-2980-463D-A680-F7A7D35CD218}" type="pres">
      <dgm:prSet presAssocID="{36143EAD-6F9A-4C45-BE0A-27592E9E2E01}" presName="compositeNode" presStyleCnt="0">
        <dgm:presLayoutVars>
          <dgm:bulletEnabled val="1"/>
        </dgm:presLayoutVars>
      </dgm:prSet>
      <dgm:spPr/>
    </dgm:pt>
    <dgm:pt modelId="{F9A806F3-744A-4DFD-A239-946C0FDC4794}" type="pres">
      <dgm:prSet presAssocID="{36143EAD-6F9A-4C45-BE0A-27592E9E2E01}" presName="bgRect" presStyleLbl="node1" presStyleIdx="2" presStyleCnt="4" custScaleY="142555" custLinFactNeighborX="-880" custLinFactNeighborY="-22848"/>
      <dgm:spPr/>
    </dgm:pt>
    <dgm:pt modelId="{688F4F36-BA90-4BC6-9E2D-F86A425DABCA}" type="pres">
      <dgm:prSet presAssocID="{36143EAD-6F9A-4C45-BE0A-27592E9E2E01}" presName="parentNode" presStyleLbl="node1" presStyleIdx="2" presStyleCnt="4">
        <dgm:presLayoutVars>
          <dgm:chMax val="0"/>
          <dgm:bulletEnabled val="1"/>
        </dgm:presLayoutVars>
      </dgm:prSet>
      <dgm:spPr/>
    </dgm:pt>
    <dgm:pt modelId="{FC691A0E-74FB-4412-B2F5-74A98A8A245C}" type="pres">
      <dgm:prSet presAssocID="{36143EAD-6F9A-4C45-BE0A-27592E9E2E01}" presName="childNode" presStyleLbl="node1" presStyleIdx="2" presStyleCnt="4">
        <dgm:presLayoutVars>
          <dgm:bulletEnabled val="1"/>
        </dgm:presLayoutVars>
      </dgm:prSet>
      <dgm:spPr/>
    </dgm:pt>
    <dgm:pt modelId="{36502731-EBE3-4773-896B-6C3E946FD0D5}" type="pres">
      <dgm:prSet presAssocID="{417B7D62-0474-4CD5-B93E-D9859202AB7E}" presName="hSp" presStyleCnt="0"/>
      <dgm:spPr/>
    </dgm:pt>
    <dgm:pt modelId="{2D1F867C-1AD6-4383-A1A5-FDBD6A6DA76B}" type="pres">
      <dgm:prSet presAssocID="{417B7D62-0474-4CD5-B93E-D9859202AB7E}" presName="vProcSp" presStyleCnt="0"/>
      <dgm:spPr/>
    </dgm:pt>
    <dgm:pt modelId="{F95E383D-C0B2-4C26-A65C-3E2394E14A26}" type="pres">
      <dgm:prSet presAssocID="{417B7D62-0474-4CD5-B93E-D9859202AB7E}" presName="vSp1" presStyleCnt="0"/>
      <dgm:spPr/>
    </dgm:pt>
    <dgm:pt modelId="{2CB76C46-20D8-47CA-A0AC-402DA52CEA04}" type="pres">
      <dgm:prSet presAssocID="{417B7D62-0474-4CD5-B93E-D9859202AB7E}" presName="simulatedConn" presStyleLbl="solidFgAcc1" presStyleIdx="2" presStyleCnt="3" custLinFactY="100000" custLinFactNeighborX="-13799" custLinFactNeighborY="113593"/>
      <dgm:spPr/>
    </dgm:pt>
    <dgm:pt modelId="{E9D96FD1-2E03-45EB-88CD-CA63E90727BB}" type="pres">
      <dgm:prSet presAssocID="{417B7D62-0474-4CD5-B93E-D9859202AB7E}" presName="vSp2" presStyleCnt="0"/>
      <dgm:spPr/>
    </dgm:pt>
    <dgm:pt modelId="{18A8439D-32BD-4508-AA63-CB27DFBA4B96}" type="pres">
      <dgm:prSet presAssocID="{417B7D62-0474-4CD5-B93E-D9859202AB7E}" presName="sibTrans" presStyleCnt="0"/>
      <dgm:spPr/>
    </dgm:pt>
    <dgm:pt modelId="{99CDCB97-5A2F-4C04-BA63-F9C2C26F5215}" type="pres">
      <dgm:prSet presAssocID="{DCF9542F-B1E7-4ABB-B471-AEAABE8EEA87}" presName="compositeNode" presStyleCnt="0">
        <dgm:presLayoutVars>
          <dgm:bulletEnabled val="1"/>
        </dgm:presLayoutVars>
      </dgm:prSet>
      <dgm:spPr/>
    </dgm:pt>
    <dgm:pt modelId="{A3B72135-0EFE-4D03-8A65-7EB540F733F6}" type="pres">
      <dgm:prSet presAssocID="{DCF9542F-B1E7-4ABB-B471-AEAABE8EEA87}" presName="bgRect" presStyleLbl="node1" presStyleIdx="3" presStyleCnt="4" custScaleY="142555" custLinFactNeighborX="-366" custLinFactNeighborY="-22500"/>
      <dgm:spPr/>
    </dgm:pt>
    <dgm:pt modelId="{1E4C80F9-6C9E-47EE-AE3A-21040648BAA0}" type="pres">
      <dgm:prSet presAssocID="{DCF9542F-B1E7-4ABB-B471-AEAABE8EEA87}" presName="parentNode" presStyleLbl="node1" presStyleIdx="3" presStyleCnt="4">
        <dgm:presLayoutVars>
          <dgm:chMax val="0"/>
          <dgm:bulletEnabled val="1"/>
        </dgm:presLayoutVars>
      </dgm:prSet>
      <dgm:spPr/>
    </dgm:pt>
    <dgm:pt modelId="{63583914-AB7A-498D-9AA8-8F8981769196}" type="pres">
      <dgm:prSet presAssocID="{DCF9542F-B1E7-4ABB-B471-AEAABE8EEA87}" presName="childNode" presStyleLbl="node1" presStyleIdx="3" presStyleCnt="4">
        <dgm:presLayoutVars>
          <dgm:bulletEnabled val="1"/>
        </dgm:presLayoutVars>
      </dgm:prSet>
      <dgm:spPr/>
    </dgm:pt>
  </dgm:ptLst>
  <dgm:cxnLst>
    <dgm:cxn modelId="{AB6F0F02-0BF9-4CB1-B15B-F991830BFD23}" srcId="{6A5FA29C-68F3-43F2-99A9-7E3B0E6A1321}" destId="{5C673D31-42A0-4843-82FC-E60E7E9B89C0}" srcOrd="0" destOrd="0" parTransId="{6C2DD771-37F7-4374-BA83-7F2D73B5BE52}" sibTransId="{0582E233-A34B-414C-B859-8C09513512FD}"/>
    <dgm:cxn modelId="{FF7C9623-9CA2-4C5A-908F-00CBE4017B86}" srcId="{6A5FA29C-68F3-43F2-99A9-7E3B0E6A1321}" destId="{36143EAD-6F9A-4C45-BE0A-27592E9E2E01}" srcOrd="2" destOrd="0" parTransId="{148DC2E1-182D-4A02-AFC0-1F868D4E91A3}" sibTransId="{417B7D62-0474-4CD5-B93E-D9859202AB7E}"/>
    <dgm:cxn modelId="{DCA5642E-E1E2-4A24-821E-560D64EEE358}" type="presOf" srcId="{5C673D31-42A0-4843-82FC-E60E7E9B89C0}" destId="{1AE7DC2D-04E3-4B8B-8A00-51E48786EFCB}" srcOrd="1" destOrd="0" presId="urn:microsoft.com/office/officeart/2005/8/layout/hProcess7"/>
    <dgm:cxn modelId="{7C3CF330-FBDA-473C-9955-7DE3EACE6C76}" type="presOf" srcId="{DCF9542F-B1E7-4ABB-B471-AEAABE8EEA87}" destId="{1E4C80F9-6C9E-47EE-AE3A-21040648BAA0}" srcOrd="1" destOrd="0" presId="urn:microsoft.com/office/officeart/2005/8/layout/hProcess7"/>
    <dgm:cxn modelId="{0ED1743C-97EA-4C01-9D04-7329C9246604}" type="presOf" srcId="{32F70FC0-C34D-4609-A571-2EB0F0CA80FC}" destId="{A521998D-11FF-4DF0-8798-1B8779A6C62E}" srcOrd="1" destOrd="0" presId="urn:microsoft.com/office/officeart/2005/8/layout/hProcess7"/>
    <dgm:cxn modelId="{053D3741-9ED6-41AD-89C0-264692594B47}" srcId="{6A5FA29C-68F3-43F2-99A9-7E3B0E6A1321}" destId="{32F70FC0-C34D-4609-A571-2EB0F0CA80FC}" srcOrd="1" destOrd="0" parTransId="{EA4FF486-EB6C-419F-805B-2359CD959A99}" sibTransId="{5B36DDE9-4823-470B-8887-8DA8CE73FD24}"/>
    <dgm:cxn modelId="{CB337342-5D0E-4194-8CE9-A9C502459872}" type="presOf" srcId="{5C673D31-42A0-4843-82FC-E60E7E9B89C0}" destId="{002369B6-A51C-4924-95DB-3650A27FAA53}" srcOrd="0" destOrd="0" presId="urn:microsoft.com/office/officeart/2005/8/layout/hProcess7"/>
    <dgm:cxn modelId="{5BE6DD49-9DEE-4274-B616-B62706799542}" type="presOf" srcId="{36143EAD-6F9A-4C45-BE0A-27592E9E2E01}" destId="{688F4F36-BA90-4BC6-9E2D-F86A425DABCA}" srcOrd="1" destOrd="0" presId="urn:microsoft.com/office/officeart/2005/8/layout/hProcess7"/>
    <dgm:cxn modelId="{7AF5EB52-CAB8-4C55-8E07-B17E80903BC7}" srcId="{6A5FA29C-68F3-43F2-99A9-7E3B0E6A1321}" destId="{DCF9542F-B1E7-4ABB-B471-AEAABE8EEA87}" srcOrd="3" destOrd="0" parTransId="{984B7FBA-2996-4FF2-B290-B6842EBD93E9}" sibTransId="{27279C12-2769-4B86-89B7-BCFE0E4E4FE6}"/>
    <dgm:cxn modelId="{F651067E-473E-4ED1-9D49-062E1F64E2D6}" type="presOf" srcId="{32F70FC0-C34D-4609-A571-2EB0F0CA80FC}" destId="{C0B97EAD-BE56-4F89-AF57-382EDC1289CB}" srcOrd="0" destOrd="0" presId="urn:microsoft.com/office/officeart/2005/8/layout/hProcess7"/>
    <dgm:cxn modelId="{A7176A80-DCC1-428F-A60D-12219E06586A}" type="presOf" srcId="{6A5FA29C-68F3-43F2-99A9-7E3B0E6A1321}" destId="{75BF1A8C-704B-4869-9174-97EDCC0247A4}" srcOrd="0" destOrd="0" presId="urn:microsoft.com/office/officeart/2005/8/layout/hProcess7"/>
    <dgm:cxn modelId="{6151FC80-A11E-4FDE-A807-5E2DDEF1F50A}" srcId="{5C673D31-42A0-4843-82FC-E60E7E9B89C0}" destId="{AF1B1F9E-F4BF-4408-9F90-BDD87984C1D6}" srcOrd="0" destOrd="0" parTransId="{326306B0-CDAC-417C-A60D-5FFA575BEAF3}" sibTransId="{6A760C9B-5ABE-48D0-8208-BD3CD1B766DC}"/>
    <dgm:cxn modelId="{22327083-71A2-4294-9894-2F0F8E84FC4A}" type="presOf" srcId="{DCF9542F-B1E7-4ABB-B471-AEAABE8EEA87}" destId="{A3B72135-0EFE-4D03-8A65-7EB540F733F6}" srcOrd="0" destOrd="0" presId="urn:microsoft.com/office/officeart/2005/8/layout/hProcess7"/>
    <dgm:cxn modelId="{846B689B-DAAB-4FB8-A6C9-1710E73AAB2E}" srcId="{DCF9542F-B1E7-4ABB-B471-AEAABE8EEA87}" destId="{FBCE4063-9D4A-4171-BDAF-B8FFCD95B29A}" srcOrd="0" destOrd="0" parTransId="{0805DC51-D41C-4FB5-AF90-DEBB62730D4D}" sibTransId="{B138D855-F66A-477B-AD35-D33CDD149006}"/>
    <dgm:cxn modelId="{539CB79F-FA0F-4528-B3B4-0C9E929BCB34}" type="presOf" srcId="{FBCE4063-9D4A-4171-BDAF-B8FFCD95B29A}" destId="{63583914-AB7A-498D-9AA8-8F8981769196}" srcOrd="0" destOrd="0" presId="urn:microsoft.com/office/officeart/2005/8/layout/hProcess7"/>
    <dgm:cxn modelId="{CED34FA3-E4C6-4FB4-B3A8-651B3D2B7FF0}" srcId="{32F70FC0-C34D-4609-A571-2EB0F0CA80FC}" destId="{46B97796-C504-4AB0-ACE9-C498EC4FDA17}" srcOrd="0" destOrd="0" parTransId="{DB6D5E72-7351-467A-93B9-BB7EA9DE3D55}" sibTransId="{19911DF0-2017-4F94-B6E5-A210F50778B0}"/>
    <dgm:cxn modelId="{4FF91FAF-C213-4DC9-9EB9-09C1FA8F051C}" type="presOf" srcId="{36143EAD-6F9A-4C45-BE0A-27592E9E2E01}" destId="{F9A806F3-744A-4DFD-A239-946C0FDC4794}" srcOrd="0" destOrd="0" presId="urn:microsoft.com/office/officeart/2005/8/layout/hProcess7"/>
    <dgm:cxn modelId="{EC66A9BD-9EBA-43CC-9CC1-D03CF4591A93}" srcId="{36143EAD-6F9A-4C45-BE0A-27592E9E2E01}" destId="{183A7FAB-7601-45AB-93F1-CF45FCD03390}" srcOrd="0" destOrd="0" parTransId="{32FB4AFD-18FC-43BD-9A5C-0496B800D378}" sibTransId="{2AB133A3-0470-4EC4-8B80-1F33906D6E47}"/>
    <dgm:cxn modelId="{424A20CB-1B47-4368-A388-598891BF3440}" type="presOf" srcId="{AF1B1F9E-F4BF-4408-9F90-BDD87984C1D6}" destId="{87D0AF24-4A7C-4B22-ACE5-197ABCD3CCC6}" srcOrd="0" destOrd="0" presId="urn:microsoft.com/office/officeart/2005/8/layout/hProcess7"/>
    <dgm:cxn modelId="{A461E5CD-1FDD-4167-BF94-133691C3C6D5}" type="presOf" srcId="{46B97796-C504-4AB0-ACE9-C498EC4FDA17}" destId="{19358847-7B16-44B9-86A7-B614D328C73A}" srcOrd="0" destOrd="0" presId="urn:microsoft.com/office/officeart/2005/8/layout/hProcess7"/>
    <dgm:cxn modelId="{29AC05E3-4A4F-410E-AEBF-4AA27E2C1539}" type="presOf" srcId="{183A7FAB-7601-45AB-93F1-CF45FCD03390}" destId="{FC691A0E-74FB-4412-B2F5-74A98A8A245C}" srcOrd="0" destOrd="0" presId="urn:microsoft.com/office/officeart/2005/8/layout/hProcess7"/>
    <dgm:cxn modelId="{0791D827-D5AF-4C33-999F-9D1390565B29}" type="presParOf" srcId="{75BF1A8C-704B-4869-9174-97EDCC0247A4}" destId="{9B3B6643-FDD1-4155-92A4-91FE668A1EB4}" srcOrd="0" destOrd="0" presId="urn:microsoft.com/office/officeart/2005/8/layout/hProcess7"/>
    <dgm:cxn modelId="{F4086848-B027-4075-9DD2-4E98FF14A152}" type="presParOf" srcId="{9B3B6643-FDD1-4155-92A4-91FE668A1EB4}" destId="{002369B6-A51C-4924-95DB-3650A27FAA53}" srcOrd="0" destOrd="0" presId="urn:microsoft.com/office/officeart/2005/8/layout/hProcess7"/>
    <dgm:cxn modelId="{5326A625-1A39-42DB-ABA1-33872CF258CE}" type="presParOf" srcId="{9B3B6643-FDD1-4155-92A4-91FE668A1EB4}" destId="{1AE7DC2D-04E3-4B8B-8A00-51E48786EFCB}" srcOrd="1" destOrd="0" presId="urn:microsoft.com/office/officeart/2005/8/layout/hProcess7"/>
    <dgm:cxn modelId="{F6A18CBC-9760-4E9C-BCC2-BC8E7B92DB8F}" type="presParOf" srcId="{9B3B6643-FDD1-4155-92A4-91FE668A1EB4}" destId="{87D0AF24-4A7C-4B22-ACE5-197ABCD3CCC6}" srcOrd="2" destOrd="0" presId="urn:microsoft.com/office/officeart/2005/8/layout/hProcess7"/>
    <dgm:cxn modelId="{C24F4163-0B72-4FC3-B27C-6F4D13FF3258}" type="presParOf" srcId="{75BF1A8C-704B-4869-9174-97EDCC0247A4}" destId="{54D35477-0871-450C-92F1-D935FC66F4F6}" srcOrd="1" destOrd="0" presId="urn:microsoft.com/office/officeart/2005/8/layout/hProcess7"/>
    <dgm:cxn modelId="{1128147C-FBF0-4431-8202-130E8E16D888}" type="presParOf" srcId="{75BF1A8C-704B-4869-9174-97EDCC0247A4}" destId="{584A815E-5F5C-4B6D-BCF2-9D7D1467C62E}" srcOrd="2" destOrd="0" presId="urn:microsoft.com/office/officeart/2005/8/layout/hProcess7"/>
    <dgm:cxn modelId="{2E3C8362-0ABA-48A7-8230-398F81DF5573}" type="presParOf" srcId="{584A815E-5F5C-4B6D-BCF2-9D7D1467C62E}" destId="{3C757223-34D5-4C8F-AF6C-E09AC43E6FFC}" srcOrd="0" destOrd="0" presId="urn:microsoft.com/office/officeart/2005/8/layout/hProcess7"/>
    <dgm:cxn modelId="{DAB61A16-E53C-4227-A872-D5DDB050BECA}" type="presParOf" srcId="{584A815E-5F5C-4B6D-BCF2-9D7D1467C62E}" destId="{0BE7F680-3D59-4016-A4BB-1723E689E09F}" srcOrd="1" destOrd="0" presId="urn:microsoft.com/office/officeart/2005/8/layout/hProcess7"/>
    <dgm:cxn modelId="{DEAD4D39-469D-440B-832C-6CADD2CA3CBF}" type="presParOf" srcId="{584A815E-5F5C-4B6D-BCF2-9D7D1467C62E}" destId="{F321C925-E614-4985-8DB1-F16D1369D00A}" srcOrd="2" destOrd="0" presId="urn:microsoft.com/office/officeart/2005/8/layout/hProcess7"/>
    <dgm:cxn modelId="{B1C40866-1245-4F62-AA53-65EF51D742E8}" type="presParOf" srcId="{75BF1A8C-704B-4869-9174-97EDCC0247A4}" destId="{35879564-4481-4EF5-8954-200135DB4D8C}" srcOrd="3" destOrd="0" presId="urn:microsoft.com/office/officeart/2005/8/layout/hProcess7"/>
    <dgm:cxn modelId="{99A9A0FB-519F-4200-B541-C5C79CBE8E68}" type="presParOf" srcId="{75BF1A8C-704B-4869-9174-97EDCC0247A4}" destId="{47D5A98A-93AB-440A-B583-4C576F7CEFEA}" srcOrd="4" destOrd="0" presId="urn:microsoft.com/office/officeart/2005/8/layout/hProcess7"/>
    <dgm:cxn modelId="{3DB0D27B-176D-47BB-B6EF-71A6285634F9}" type="presParOf" srcId="{47D5A98A-93AB-440A-B583-4C576F7CEFEA}" destId="{C0B97EAD-BE56-4F89-AF57-382EDC1289CB}" srcOrd="0" destOrd="0" presId="urn:microsoft.com/office/officeart/2005/8/layout/hProcess7"/>
    <dgm:cxn modelId="{1A420D83-6F5E-4CAC-94EF-7C65B934C724}" type="presParOf" srcId="{47D5A98A-93AB-440A-B583-4C576F7CEFEA}" destId="{A521998D-11FF-4DF0-8798-1B8779A6C62E}" srcOrd="1" destOrd="0" presId="urn:microsoft.com/office/officeart/2005/8/layout/hProcess7"/>
    <dgm:cxn modelId="{D3BDFF33-12E6-4575-AF09-ECD166020A7E}" type="presParOf" srcId="{47D5A98A-93AB-440A-B583-4C576F7CEFEA}" destId="{19358847-7B16-44B9-86A7-B614D328C73A}" srcOrd="2" destOrd="0" presId="urn:microsoft.com/office/officeart/2005/8/layout/hProcess7"/>
    <dgm:cxn modelId="{25692705-4251-4F19-A03D-414DFB6187FF}" type="presParOf" srcId="{75BF1A8C-704B-4869-9174-97EDCC0247A4}" destId="{E8A079B9-D724-49F8-BD45-80F49C428336}" srcOrd="5" destOrd="0" presId="urn:microsoft.com/office/officeart/2005/8/layout/hProcess7"/>
    <dgm:cxn modelId="{B506829E-8042-451F-8B3C-623C739DBD93}" type="presParOf" srcId="{75BF1A8C-704B-4869-9174-97EDCC0247A4}" destId="{79ABB76D-B9A9-439C-B127-D15D1D1CD3C4}" srcOrd="6" destOrd="0" presId="urn:microsoft.com/office/officeart/2005/8/layout/hProcess7"/>
    <dgm:cxn modelId="{13C6E839-1C90-42BD-9F19-1B57B54D68ED}" type="presParOf" srcId="{79ABB76D-B9A9-439C-B127-D15D1D1CD3C4}" destId="{62EFF65C-938F-431E-9416-16C447B2C7FC}" srcOrd="0" destOrd="0" presId="urn:microsoft.com/office/officeart/2005/8/layout/hProcess7"/>
    <dgm:cxn modelId="{BE4567E4-E342-4DCC-B8F7-E85E4303E94C}" type="presParOf" srcId="{79ABB76D-B9A9-439C-B127-D15D1D1CD3C4}" destId="{CF269A8A-8108-4A10-98E0-0E4B35545BBB}" srcOrd="1" destOrd="0" presId="urn:microsoft.com/office/officeart/2005/8/layout/hProcess7"/>
    <dgm:cxn modelId="{E559B1F6-FBC8-42ED-9585-0A55A9A2038F}" type="presParOf" srcId="{79ABB76D-B9A9-439C-B127-D15D1D1CD3C4}" destId="{BC4F5CDC-0D76-412E-8D00-4D4D37B141F5}" srcOrd="2" destOrd="0" presId="urn:microsoft.com/office/officeart/2005/8/layout/hProcess7"/>
    <dgm:cxn modelId="{CD2E17E4-BC91-4DBF-B6D9-F1AF27E59C51}" type="presParOf" srcId="{75BF1A8C-704B-4869-9174-97EDCC0247A4}" destId="{9D4FF24B-AE01-4C4A-B3AB-3D290D5E1592}" srcOrd="7" destOrd="0" presId="urn:microsoft.com/office/officeart/2005/8/layout/hProcess7"/>
    <dgm:cxn modelId="{0CEB2120-C83F-4FC5-9110-02B9C55D43D8}" type="presParOf" srcId="{75BF1A8C-704B-4869-9174-97EDCC0247A4}" destId="{81F07124-2980-463D-A680-F7A7D35CD218}" srcOrd="8" destOrd="0" presId="urn:microsoft.com/office/officeart/2005/8/layout/hProcess7"/>
    <dgm:cxn modelId="{35824299-17A5-4BAE-9F0F-82DBE003C630}" type="presParOf" srcId="{81F07124-2980-463D-A680-F7A7D35CD218}" destId="{F9A806F3-744A-4DFD-A239-946C0FDC4794}" srcOrd="0" destOrd="0" presId="urn:microsoft.com/office/officeart/2005/8/layout/hProcess7"/>
    <dgm:cxn modelId="{6A685C1D-8353-4DC5-8DE4-2E232B7D4299}" type="presParOf" srcId="{81F07124-2980-463D-A680-F7A7D35CD218}" destId="{688F4F36-BA90-4BC6-9E2D-F86A425DABCA}" srcOrd="1" destOrd="0" presId="urn:microsoft.com/office/officeart/2005/8/layout/hProcess7"/>
    <dgm:cxn modelId="{B29CFCE4-FD70-4AC4-A402-D9844ED1A582}" type="presParOf" srcId="{81F07124-2980-463D-A680-F7A7D35CD218}" destId="{FC691A0E-74FB-4412-B2F5-74A98A8A245C}" srcOrd="2" destOrd="0" presId="urn:microsoft.com/office/officeart/2005/8/layout/hProcess7"/>
    <dgm:cxn modelId="{8594C983-6DE3-4B50-82F7-5B74837B87AC}" type="presParOf" srcId="{75BF1A8C-704B-4869-9174-97EDCC0247A4}" destId="{36502731-EBE3-4773-896B-6C3E946FD0D5}" srcOrd="9" destOrd="0" presId="urn:microsoft.com/office/officeart/2005/8/layout/hProcess7"/>
    <dgm:cxn modelId="{35F281E6-DFCC-4EBD-9D64-137C4554177E}" type="presParOf" srcId="{75BF1A8C-704B-4869-9174-97EDCC0247A4}" destId="{2D1F867C-1AD6-4383-A1A5-FDBD6A6DA76B}" srcOrd="10" destOrd="0" presId="urn:microsoft.com/office/officeart/2005/8/layout/hProcess7"/>
    <dgm:cxn modelId="{B00F2C42-7858-491E-93D4-0D45C8E71580}" type="presParOf" srcId="{2D1F867C-1AD6-4383-A1A5-FDBD6A6DA76B}" destId="{F95E383D-C0B2-4C26-A65C-3E2394E14A26}" srcOrd="0" destOrd="0" presId="urn:microsoft.com/office/officeart/2005/8/layout/hProcess7"/>
    <dgm:cxn modelId="{7D0BEE81-0069-4A35-AE6D-7FB69D9C1F3A}" type="presParOf" srcId="{2D1F867C-1AD6-4383-A1A5-FDBD6A6DA76B}" destId="{2CB76C46-20D8-47CA-A0AC-402DA52CEA04}" srcOrd="1" destOrd="0" presId="urn:microsoft.com/office/officeart/2005/8/layout/hProcess7"/>
    <dgm:cxn modelId="{FE1F398B-0D1A-4489-848F-A944E99D8413}" type="presParOf" srcId="{2D1F867C-1AD6-4383-A1A5-FDBD6A6DA76B}" destId="{E9D96FD1-2E03-45EB-88CD-CA63E90727BB}" srcOrd="2" destOrd="0" presId="urn:microsoft.com/office/officeart/2005/8/layout/hProcess7"/>
    <dgm:cxn modelId="{00554F17-2211-4C1F-A298-A270E26A0CEB}" type="presParOf" srcId="{75BF1A8C-704B-4869-9174-97EDCC0247A4}" destId="{18A8439D-32BD-4508-AA63-CB27DFBA4B96}" srcOrd="11" destOrd="0" presId="urn:microsoft.com/office/officeart/2005/8/layout/hProcess7"/>
    <dgm:cxn modelId="{01576714-443B-441A-8363-CDF7B5C05F28}" type="presParOf" srcId="{75BF1A8C-704B-4869-9174-97EDCC0247A4}" destId="{99CDCB97-5A2F-4C04-BA63-F9C2C26F5215}" srcOrd="12" destOrd="0" presId="urn:microsoft.com/office/officeart/2005/8/layout/hProcess7"/>
    <dgm:cxn modelId="{87D28DB6-14C2-49D8-92B6-A551F4C51E01}" type="presParOf" srcId="{99CDCB97-5A2F-4C04-BA63-F9C2C26F5215}" destId="{A3B72135-0EFE-4D03-8A65-7EB540F733F6}" srcOrd="0" destOrd="0" presId="urn:microsoft.com/office/officeart/2005/8/layout/hProcess7"/>
    <dgm:cxn modelId="{E290273C-60C6-464C-B5FA-5F77C3810392}" type="presParOf" srcId="{99CDCB97-5A2F-4C04-BA63-F9C2C26F5215}" destId="{1E4C80F9-6C9E-47EE-AE3A-21040648BAA0}" srcOrd="1" destOrd="0" presId="urn:microsoft.com/office/officeart/2005/8/layout/hProcess7"/>
    <dgm:cxn modelId="{42B1600A-5A39-48D9-AEAF-1CE073A58107}" type="presParOf" srcId="{99CDCB97-5A2F-4C04-BA63-F9C2C26F5215}" destId="{63583914-AB7A-498D-9AA8-8F8981769196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A5FA29C-68F3-43F2-99A9-7E3B0E6A1321}" type="doc">
      <dgm:prSet loTypeId="urn:microsoft.com/office/officeart/2005/8/layout/hProcess7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it-IT"/>
        </a:p>
      </dgm:t>
    </dgm:pt>
    <dgm:pt modelId="{5C673D31-42A0-4843-82FC-E60E7E9B89C0}">
      <dgm:prSet phldrT="[Testo]"/>
      <dgm:spPr/>
      <dgm:t>
        <a:bodyPr/>
        <a:lstStyle/>
        <a:p>
          <a:r>
            <a:rPr lang="it-IT" b="1" dirty="0">
              <a:latin typeface="+mj-lt"/>
            </a:rPr>
            <a:t>INFANZIA</a:t>
          </a:r>
        </a:p>
      </dgm:t>
    </dgm:pt>
    <dgm:pt modelId="{6C2DD771-37F7-4374-BA83-7F2D73B5BE52}" type="parTrans" cxnId="{AB6F0F02-0BF9-4CB1-B15B-F991830BFD23}">
      <dgm:prSet/>
      <dgm:spPr/>
      <dgm:t>
        <a:bodyPr/>
        <a:lstStyle/>
        <a:p>
          <a:endParaRPr lang="it-IT"/>
        </a:p>
      </dgm:t>
    </dgm:pt>
    <dgm:pt modelId="{0582E233-A34B-414C-B859-8C09513512FD}" type="sibTrans" cxnId="{AB6F0F02-0BF9-4CB1-B15B-F991830BFD23}">
      <dgm:prSet/>
      <dgm:spPr/>
      <dgm:t>
        <a:bodyPr/>
        <a:lstStyle/>
        <a:p>
          <a:endParaRPr lang="it-IT"/>
        </a:p>
      </dgm:t>
    </dgm:pt>
    <dgm:pt modelId="{AF1B1F9E-F4BF-4408-9F90-BDD87984C1D6}">
      <dgm:prSet phldrT="[Testo]" custT="1"/>
      <dgm:spPr/>
      <dgm:t>
        <a:bodyPr/>
        <a:lstStyle/>
        <a:p>
          <a:r>
            <a:rPr lang="it-IT" sz="1400" dirty="0">
              <a:latin typeface="+mj-lt"/>
            </a:rPr>
            <a:t>Dio il Padre di Gesù e di tutti gli uomini </a:t>
          </a:r>
        </a:p>
      </dgm:t>
    </dgm:pt>
    <dgm:pt modelId="{326306B0-CDAC-417C-A60D-5FFA575BEAF3}" type="parTrans" cxnId="{6151FC80-A11E-4FDE-A807-5E2DDEF1F50A}">
      <dgm:prSet/>
      <dgm:spPr/>
      <dgm:t>
        <a:bodyPr/>
        <a:lstStyle/>
        <a:p>
          <a:endParaRPr lang="it-IT"/>
        </a:p>
      </dgm:t>
    </dgm:pt>
    <dgm:pt modelId="{6A760C9B-5ABE-48D0-8208-BD3CD1B766DC}" type="sibTrans" cxnId="{6151FC80-A11E-4FDE-A807-5E2DDEF1F50A}">
      <dgm:prSet/>
      <dgm:spPr/>
      <dgm:t>
        <a:bodyPr/>
        <a:lstStyle/>
        <a:p>
          <a:endParaRPr lang="it-IT"/>
        </a:p>
      </dgm:t>
    </dgm:pt>
    <dgm:pt modelId="{36143EAD-6F9A-4C45-BE0A-27592E9E2E01}">
      <dgm:prSet phldrT="[Testo]"/>
      <dgm:spPr/>
      <dgm:t>
        <a:bodyPr/>
        <a:lstStyle/>
        <a:p>
          <a:r>
            <a:rPr lang="it-IT" b="1" dirty="0">
              <a:latin typeface="+mj-lt"/>
            </a:rPr>
            <a:t>SECONDARIA di I grado </a:t>
          </a:r>
        </a:p>
      </dgm:t>
    </dgm:pt>
    <dgm:pt modelId="{148DC2E1-182D-4A02-AFC0-1F868D4E91A3}" type="parTrans" cxnId="{FF7C9623-9CA2-4C5A-908F-00CBE4017B86}">
      <dgm:prSet/>
      <dgm:spPr/>
      <dgm:t>
        <a:bodyPr/>
        <a:lstStyle/>
        <a:p>
          <a:endParaRPr lang="it-IT"/>
        </a:p>
      </dgm:t>
    </dgm:pt>
    <dgm:pt modelId="{417B7D62-0474-4CD5-B93E-D9859202AB7E}" type="sibTrans" cxnId="{FF7C9623-9CA2-4C5A-908F-00CBE4017B86}">
      <dgm:prSet/>
      <dgm:spPr/>
      <dgm:t>
        <a:bodyPr/>
        <a:lstStyle/>
        <a:p>
          <a:endParaRPr lang="it-IT"/>
        </a:p>
      </dgm:t>
    </dgm:pt>
    <dgm:pt modelId="{183A7FAB-7601-45AB-93F1-CF45FCD03390}">
      <dgm:prSet phldrT="[Testo]" custT="1"/>
      <dgm:spPr/>
      <dgm:t>
        <a:bodyPr/>
        <a:lstStyle/>
        <a:p>
          <a:pPr>
            <a:spcAft>
              <a:spcPts val="0"/>
            </a:spcAft>
          </a:pPr>
          <a:r>
            <a:rPr lang="it-IT" sz="1200" b="0">
              <a:latin typeface="+mj-lt"/>
            </a:rPr>
            <a:t>1</a:t>
          </a:r>
          <a:r>
            <a:rPr lang="it-IT" sz="1200" b="0" baseline="30000">
              <a:latin typeface="+mj-lt"/>
            </a:rPr>
            <a:t>a </a:t>
          </a:r>
          <a:r>
            <a:rPr lang="it-IT" sz="1200" b="0" baseline="0">
              <a:latin typeface="+mj-lt"/>
            </a:rPr>
            <a:t> Abramo e l'esperienza del Dio dell'Alleanza (la storia di Israele)</a:t>
          </a:r>
        </a:p>
        <a:p>
          <a:pPr>
            <a:spcAft>
              <a:spcPts val="600"/>
            </a:spcAft>
          </a:pPr>
          <a:r>
            <a:rPr lang="it-IT" sz="1200" b="0" baseline="0" dirty="0">
              <a:latin typeface="+mj-lt"/>
            </a:rPr>
            <a:t>Dio come Padre Misericordioso </a:t>
          </a:r>
          <a:endParaRPr lang="it-IT" sz="1200" dirty="0">
            <a:latin typeface="+mj-lt"/>
          </a:endParaRPr>
        </a:p>
      </dgm:t>
    </dgm:pt>
    <dgm:pt modelId="{32FB4AFD-18FC-43BD-9A5C-0496B800D378}" type="parTrans" cxnId="{EC66A9BD-9EBA-43CC-9CC1-D03CF4591A93}">
      <dgm:prSet/>
      <dgm:spPr/>
      <dgm:t>
        <a:bodyPr/>
        <a:lstStyle/>
        <a:p>
          <a:endParaRPr lang="it-IT"/>
        </a:p>
      </dgm:t>
    </dgm:pt>
    <dgm:pt modelId="{2AB133A3-0470-4EC4-8B80-1F33906D6E47}" type="sibTrans" cxnId="{EC66A9BD-9EBA-43CC-9CC1-D03CF4591A93}">
      <dgm:prSet/>
      <dgm:spPr/>
      <dgm:t>
        <a:bodyPr/>
        <a:lstStyle/>
        <a:p>
          <a:endParaRPr lang="it-IT"/>
        </a:p>
      </dgm:t>
    </dgm:pt>
    <dgm:pt modelId="{DCF9542F-B1E7-4ABB-B471-AEAABE8EEA87}">
      <dgm:prSet phldrT="[Testo]"/>
      <dgm:spPr/>
      <dgm:t>
        <a:bodyPr/>
        <a:lstStyle/>
        <a:p>
          <a:r>
            <a:rPr lang="it-IT" b="1" dirty="0">
              <a:latin typeface="+mj-lt"/>
            </a:rPr>
            <a:t>SECONDARIA di II grado</a:t>
          </a:r>
        </a:p>
      </dgm:t>
    </dgm:pt>
    <dgm:pt modelId="{984B7FBA-2996-4FF2-B290-B6842EBD93E9}" type="parTrans" cxnId="{7AF5EB52-CAB8-4C55-8E07-B17E80903BC7}">
      <dgm:prSet/>
      <dgm:spPr/>
      <dgm:t>
        <a:bodyPr/>
        <a:lstStyle/>
        <a:p>
          <a:endParaRPr lang="it-IT"/>
        </a:p>
      </dgm:t>
    </dgm:pt>
    <dgm:pt modelId="{27279C12-2769-4B86-89B7-BCFE0E4E4FE6}" type="sibTrans" cxnId="{7AF5EB52-CAB8-4C55-8E07-B17E80903BC7}">
      <dgm:prSet/>
      <dgm:spPr/>
      <dgm:t>
        <a:bodyPr/>
        <a:lstStyle/>
        <a:p>
          <a:endParaRPr lang="it-IT"/>
        </a:p>
      </dgm:t>
    </dgm:pt>
    <dgm:pt modelId="{FBCE4063-9D4A-4171-BDAF-B8FFCD95B29A}">
      <dgm:prSet phldrT="[Testo]" custT="1"/>
      <dgm:spPr/>
      <dgm:t>
        <a:bodyPr/>
        <a:lstStyle/>
        <a:p>
          <a:pPr>
            <a:spcAft>
              <a:spcPct val="35000"/>
            </a:spcAft>
          </a:pPr>
          <a:r>
            <a:rPr lang="it-IT" sz="1400" b="0" i="1">
              <a:latin typeface="+mj-lt"/>
            </a:rPr>
            <a:t>Primo biennio</a:t>
          </a:r>
          <a:endParaRPr lang="it-IT" sz="1400">
            <a:latin typeface="+mj-lt"/>
          </a:endParaRPr>
        </a:p>
      </dgm:t>
    </dgm:pt>
    <dgm:pt modelId="{0805DC51-D41C-4FB5-AF90-DEBB62730D4D}" type="parTrans" cxnId="{846B689B-DAAB-4FB8-A6C9-1710E73AAB2E}">
      <dgm:prSet/>
      <dgm:spPr/>
      <dgm:t>
        <a:bodyPr/>
        <a:lstStyle/>
        <a:p>
          <a:endParaRPr lang="it-IT"/>
        </a:p>
      </dgm:t>
    </dgm:pt>
    <dgm:pt modelId="{B138D855-F66A-477B-AD35-D33CDD149006}" type="sibTrans" cxnId="{846B689B-DAAB-4FB8-A6C9-1710E73AAB2E}">
      <dgm:prSet/>
      <dgm:spPr/>
      <dgm:t>
        <a:bodyPr/>
        <a:lstStyle/>
        <a:p>
          <a:endParaRPr lang="it-IT"/>
        </a:p>
      </dgm:t>
    </dgm:pt>
    <dgm:pt modelId="{32F70FC0-C34D-4609-A571-2EB0F0CA80FC}">
      <dgm:prSet/>
      <dgm:spPr/>
      <dgm:t>
        <a:bodyPr/>
        <a:lstStyle/>
        <a:p>
          <a:r>
            <a:rPr lang="it-IT" b="1" dirty="0">
              <a:latin typeface="+mj-lt"/>
            </a:rPr>
            <a:t>PRIMARIA</a:t>
          </a:r>
        </a:p>
      </dgm:t>
    </dgm:pt>
    <dgm:pt modelId="{EA4FF486-EB6C-419F-805B-2359CD959A99}" type="parTrans" cxnId="{053D3741-9ED6-41AD-89C0-264692594B47}">
      <dgm:prSet/>
      <dgm:spPr/>
      <dgm:t>
        <a:bodyPr/>
        <a:lstStyle/>
        <a:p>
          <a:endParaRPr lang="it-IT"/>
        </a:p>
      </dgm:t>
    </dgm:pt>
    <dgm:pt modelId="{5B36DDE9-4823-470B-8887-8DA8CE73FD24}" type="sibTrans" cxnId="{053D3741-9ED6-41AD-89C0-264692594B47}">
      <dgm:prSet/>
      <dgm:spPr/>
      <dgm:t>
        <a:bodyPr/>
        <a:lstStyle/>
        <a:p>
          <a:endParaRPr lang="it-IT"/>
        </a:p>
      </dgm:t>
    </dgm:pt>
    <dgm:pt modelId="{46B97796-C504-4AB0-ACE9-C498EC4FDA17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it-IT" sz="1100" dirty="0">
              <a:latin typeface="+mj-lt"/>
            </a:rPr>
            <a:t>1a  Il mondo e la vita dono di Dio .</a:t>
          </a:r>
        </a:p>
        <a:p>
          <a:pPr>
            <a:spcAft>
              <a:spcPts val="600"/>
            </a:spcAft>
          </a:pPr>
          <a:r>
            <a:rPr lang="it-IT" sz="1100" dirty="0">
              <a:latin typeface="+mj-lt"/>
            </a:rPr>
            <a:t>Dio protegge gli uomini. Gesù fa conoscere Dio.</a:t>
          </a:r>
        </a:p>
        <a:p>
          <a:pPr>
            <a:spcAft>
              <a:spcPct val="35000"/>
            </a:spcAft>
          </a:pPr>
          <a:r>
            <a:rPr lang="it-IT" sz="1100" dirty="0">
              <a:latin typeface="+mj-lt"/>
            </a:rPr>
            <a:t>2a  Gesù rivela al mondo che Dio è padre (Padre Nostro)</a:t>
          </a:r>
        </a:p>
        <a:p>
          <a:pPr>
            <a:spcAft>
              <a:spcPts val="0"/>
            </a:spcAft>
          </a:pPr>
          <a:r>
            <a:rPr lang="it-IT" sz="1100" dirty="0">
              <a:latin typeface="+mj-lt"/>
            </a:rPr>
            <a:t>3a  Dio nelle religioni (diversità con un punto d'accordo nella "regola d'oro") </a:t>
          </a:r>
        </a:p>
        <a:p>
          <a:pPr>
            <a:spcAft>
              <a:spcPct val="35000"/>
            </a:spcAft>
          </a:pPr>
          <a:r>
            <a:rPr lang="it-IT" sz="1100" dirty="0">
              <a:latin typeface="+mj-lt"/>
            </a:rPr>
            <a:t>Abramo scopre Dio come presenza amica (Dio accompagna Israele)</a:t>
          </a:r>
        </a:p>
        <a:p>
          <a:pPr>
            <a:spcAft>
              <a:spcPct val="35000"/>
            </a:spcAft>
          </a:pPr>
          <a:r>
            <a:rPr lang="it-IT" sz="1100" dirty="0">
              <a:latin typeface="+mj-lt"/>
            </a:rPr>
            <a:t>4a L'uomo in comunicazione con Dio attraverso la preghiera</a:t>
          </a:r>
        </a:p>
        <a:p>
          <a:pPr>
            <a:spcAft>
              <a:spcPct val="35000"/>
            </a:spcAft>
          </a:pPr>
          <a:r>
            <a:rPr lang="it-IT" sz="1100" dirty="0">
              <a:latin typeface="+mj-lt"/>
            </a:rPr>
            <a:t>5a  Dio Creatore del mondo (la Creazione come atto volontario e non caso) e degli uomini (fondamento della dignità e uguaglianza)</a:t>
          </a:r>
        </a:p>
      </dgm:t>
    </dgm:pt>
    <dgm:pt modelId="{DB6D5E72-7351-467A-93B9-BB7EA9DE3D55}" type="parTrans" cxnId="{CED34FA3-E4C6-4FB4-B3A8-651B3D2B7FF0}">
      <dgm:prSet/>
      <dgm:spPr/>
      <dgm:t>
        <a:bodyPr/>
        <a:lstStyle/>
        <a:p>
          <a:endParaRPr lang="it-IT"/>
        </a:p>
      </dgm:t>
    </dgm:pt>
    <dgm:pt modelId="{19911DF0-2017-4F94-B6E5-A210F50778B0}" type="sibTrans" cxnId="{CED34FA3-E4C6-4FB4-B3A8-651B3D2B7FF0}">
      <dgm:prSet/>
      <dgm:spPr/>
      <dgm:t>
        <a:bodyPr/>
        <a:lstStyle/>
        <a:p>
          <a:endParaRPr lang="it-IT"/>
        </a:p>
      </dgm:t>
    </dgm:pt>
    <dgm:pt modelId="{AD4C6054-6062-43AE-923D-B3E896FEA934}">
      <dgm:prSet custT="1"/>
      <dgm:spPr/>
      <dgm:t>
        <a:bodyPr/>
        <a:lstStyle/>
        <a:p>
          <a:pPr>
            <a:spcAft>
              <a:spcPct val="35000"/>
            </a:spcAft>
          </a:pPr>
          <a:r>
            <a:rPr lang="it-IT" sz="1200" b="0" dirty="0">
              <a:latin typeface="+mj-lt"/>
            </a:rPr>
            <a:t>2</a:t>
          </a:r>
          <a:r>
            <a:rPr lang="it-IT" sz="1200" b="0" baseline="30000" dirty="0">
              <a:latin typeface="+mj-lt"/>
            </a:rPr>
            <a:t>a  </a:t>
          </a:r>
          <a:r>
            <a:rPr lang="it-IT" sz="1200" b="0" baseline="0" dirty="0">
              <a:latin typeface="+mj-lt"/>
            </a:rPr>
            <a:t>Pentecoste e la rivelazione di Dio quale Spirito Santo (correlazione ai sacramenti) </a:t>
          </a:r>
        </a:p>
      </dgm:t>
    </dgm:pt>
    <dgm:pt modelId="{D98465FB-C7B9-465E-9FAF-6603E21FFC39}" type="parTrans" cxnId="{E12EEBF4-4B67-4D93-8BDF-792AF767A2C5}">
      <dgm:prSet/>
      <dgm:spPr/>
      <dgm:t>
        <a:bodyPr/>
        <a:lstStyle/>
        <a:p>
          <a:endParaRPr lang="it-IT"/>
        </a:p>
      </dgm:t>
    </dgm:pt>
    <dgm:pt modelId="{4379A51B-CB38-411D-87C4-4EF1823DB66B}" type="sibTrans" cxnId="{E12EEBF4-4B67-4D93-8BDF-792AF767A2C5}">
      <dgm:prSet/>
      <dgm:spPr/>
      <dgm:t>
        <a:bodyPr/>
        <a:lstStyle/>
        <a:p>
          <a:endParaRPr lang="it-IT"/>
        </a:p>
      </dgm:t>
    </dgm:pt>
    <dgm:pt modelId="{5F524EC9-83DE-4640-AE9D-93F9573C4292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it-IT" sz="1200" b="0" dirty="0">
              <a:latin typeface="+mj-lt"/>
            </a:rPr>
            <a:t>3</a:t>
          </a:r>
          <a:r>
            <a:rPr lang="it-IT" sz="1200" b="0" baseline="30000" dirty="0">
              <a:latin typeface="+mj-lt"/>
            </a:rPr>
            <a:t>a  </a:t>
          </a:r>
          <a:r>
            <a:rPr lang="it-IT" sz="1200" b="0" baseline="0" dirty="0">
              <a:latin typeface="+mj-lt"/>
            </a:rPr>
            <a:t>Dio Creatore (correlazione ai temi della preghiera, del peccato, del rapporto scienza-fede) </a:t>
          </a:r>
        </a:p>
        <a:p>
          <a:pPr>
            <a:spcAft>
              <a:spcPts val="0"/>
            </a:spcAft>
          </a:pPr>
          <a:r>
            <a:rPr lang="it-IT" sz="1200" b="0" baseline="0" dirty="0">
              <a:latin typeface="+mj-lt"/>
            </a:rPr>
            <a:t>Dio nella religioni</a:t>
          </a:r>
        </a:p>
        <a:p>
          <a:pPr>
            <a:spcAft>
              <a:spcPts val="0"/>
            </a:spcAft>
          </a:pPr>
          <a:r>
            <a:rPr lang="it-IT" sz="1200" b="0" baseline="0" dirty="0">
              <a:latin typeface="+mj-lt"/>
            </a:rPr>
            <a:t>La relazione tra Decalogo e Beatitudini. </a:t>
          </a:r>
          <a:r>
            <a:rPr lang="it-IT" sz="1200" dirty="0">
              <a:latin typeface="+mj-lt"/>
            </a:rPr>
            <a:t> </a:t>
          </a:r>
        </a:p>
      </dgm:t>
    </dgm:pt>
    <dgm:pt modelId="{D8BE9B89-57CF-492F-8D47-664E6801E193}" type="parTrans" cxnId="{2CF0E2E3-6AFC-4635-BABB-F152377C5139}">
      <dgm:prSet/>
      <dgm:spPr/>
      <dgm:t>
        <a:bodyPr/>
        <a:lstStyle/>
        <a:p>
          <a:endParaRPr lang="it-IT"/>
        </a:p>
      </dgm:t>
    </dgm:pt>
    <dgm:pt modelId="{EC334C79-9E71-436B-AC9F-271F0025DD0D}" type="sibTrans" cxnId="{2CF0E2E3-6AFC-4635-BABB-F152377C5139}">
      <dgm:prSet/>
      <dgm:spPr/>
      <dgm:t>
        <a:bodyPr/>
        <a:lstStyle/>
        <a:p>
          <a:endParaRPr lang="it-IT"/>
        </a:p>
      </dgm:t>
    </dgm:pt>
    <dgm:pt modelId="{5D87DEDB-0034-4B6E-A78A-F802FB28ABDD}">
      <dgm:prSet phldrT="[Testo]" custT="1"/>
      <dgm:spPr/>
      <dgm:t>
        <a:bodyPr/>
        <a:lstStyle/>
        <a:p>
          <a:pPr>
            <a:spcAft>
              <a:spcPts val="0"/>
            </a:spcAft>
          </a:pPr>
          <a:r>
            <a:rPr lang="it-IT" sz="1400" b="0" dirty="0">
              <a:latin typeface="+mj-lt"/>
            </a:rPr>
            <a:t>I concetti di religiosità e religione</a:t>
          </a:r>
        </a:p>
        <a:p>
          <a:pPr>
            <a:spcAft>
              <a:spcPts val="0"/>
            </a:spcAft>
          </a:pPr>
          <a:r>
            <a:rPr lang="it-IT" sz="1400" b="0" dirty="0">
              <a:latin typeface="+mj-lt"/>
            </a:rPr>
            <a:t>La preghiera e le persone consacrate</a:t>
          </a:r>
        </a:p>
        <a:p>
          <a:pPr>
            <a:spcAft>
              <a:spcPts val="0"/>
            </a:spcAft>
          </a:pPr>
          <a:r>
            <a:rPr lang="it-IT" sz="1400" b="0" dirty="0">
              <a:latin typeface="+mj-lt"/>
            </a:rPr>
            <a:t>I volti di Dio </a:t>
          </a:r>
        </a:p>
        <a:p>
          <a:pPr>
            <a:spcAft>
              <a:spcPts val="0"/>
            </a:spcAft>
          </a:pPr>
          <a:r>
            <a:rPr lang="it-IT" sz="1400" b="0" dirty="0">
              <a:latin typeface="+mj-lt"/>
            </a:rPr>
            <a:t>La ricerca di Dio</a:t>
          </a:r>
        </a:p>
        <a:p>
          <a:pPr>
            <a:spcAft>
              <a:spcPct val="35000"/>
            </a:spcAft>
          </a:pPr>
          <a:r>
            <a:rPr lang="it-IT" sz="1400" b="0" dirty="0">
              <a:latin typeface="+mj-lt"/>
            </a:rPr>
            <a:t>Il Decalogo</a:t>
          </a:r>
        </a:p>
      </dgm:t>
    </dgm:pt>
    <dgm:pt modelId="{91847A8C-0475-4B2F-BA8A-7F61CA6F361E}" type="parTrans" cxnId="{06F8CE00-EF89-40D0-B027-869A5769C66E}">
      <dgm:prSet/>
      <dgm:spPr/>
      <dgm:t>
        <a:bodyPr/>
        <a:lstStyle/>
        <a:p>
          <a:endParaRPr lang="it-IT"/>
        </a:p>
      </dgm:t>
    </dgm:pt>
    <dgm:pt modelId="{D4050A88-E834-453D-A62B-963D13D4518C}" type="sibTrans" cxnId="{06F8CE00-EF89-40D0-B027-869A5769C66E}">
      <dgm:prSet/>
      <dgm:spPr/>
      <dgm:t>
        <a:bodyPr/>
        <a:lstStyle/>
        <a:p>
          <a:endParaRPr lang="it-IT"/>
        </a:p>
      </dgm:t>
    </dgm:pt>
    <dgm:pt modelId="{059946C5-322D-423B-82F7-B0291258FA23}">
      <dgm:prSet phldrT="[Testo]" custT="1"/>
      <dgm:spPr/>
      <dgm:t>
        <a:bodyPr/>
        <a:lstStyle/>
        <a:p>
          <a:pPr>
            <a:spcAft>
              <a:spcPct val="35000"/>
            </a:spcAft>
          </a:pPr>
          <a:r>
            <a:rPr lang="it-IT" sz="1400" b="0" i="1">
              <a:latin typeface="+mj-lt"/>
            </a:rPr>
            <a:t>Secondo biennio </a:t>
          </a:r>
        </a:p>
      </dgm:t>
    </dgm:pt>
    <dgm:pt modelId="{284A29F0-44ED-434F-A572-00CE622F096A}" type="parTrans" cxnId="{30F719C5-E6E3-4217-BCE7-2E277DB433E6}">
      <dgm:prSet/>
      <dgm:spPr/>
      <dgm:t>
        <a:bodyPr/>
        <a:lstStyle/>
        <a:p>
          <a:endParaRPr lang="it-IT"/>
        </a:p>
      </dgm:t>
    </dgm:pt>
    <dgm:pt modelId="{CF2AD0C1-DB75-492E-91A9-5CDA74891BCB}" type="sibTrans" cxnId="{30F719C5-E6E3-4217-BCE7-2E277DB433E6}">
      <dgm:prSet/>
      <dgm:spPr/>
      <dgm:t>
        <a:bodyPr/>
        <a:lstStyle/>
        <a:p>
          <a:endParaRPr lang="it-IT"/>
        </a:p>
      </dgm:t>
    </dgm:pt>
    <dgm:pt modelId="{EB631A11-5058-4587-BE97-2FF27356BD53}">
      <dgm:prSet phldrT="[Testo]" custT="1"/>
      <dgm:spPr/>
      <dgm:t>
        <a:bodyPr/>
        <a:lstStyle/>
        <a:p>
          <a:pPr>
            <a:spcAft>
              <a:spcPts val="0"/>
            </a:spcAft>
          </a:pPr>
          <a:r>
            <a:rPr lang="it-IT" sz="1400" b="0">
              <a:latin typeface="+mj-lt"/>
            </a:rPr>
            <a:t>La persona creatura di Dio e la dignità umana</a:t>
          </a:r>
        </a:p>
        <a:p>
          <a:pPr>
            <a:spcAft>
              <a:spcPts val="0"/>
            </a:spcAft>
          </a:pPr>
          <a:r>
            <a:rPr lang="it-IT" sz="1400" b="0">
              <a:latin typeface="+mj-lt"/>
            </a:rPr>
            <a:t>La sacraliltà della vita</a:t>
          </a:r>
          <a:endParaRPr lang="it-IT" sz="1400">
            <a:latin typeface="+mj-lt"/>
          </a:endParaRPr>
        </a:p>
      </dgm:t>
    </dgm:pt>
    <dgm:pt modelId="{1DA6BF4B-9238-44ED-8007-69136EBD1963}" type="parTrans" cxnId="{96D5E231-EA82-43AC-8B29-6E74A96E9AF2}">
      <dgm:prSet/>
      <dgm:spPr/>
      <dgm:t>
        <a:bodyPr/>
        <a:lstStyle/>
        <a:p>
          <a:endParaRPr lang="it-IT"/>
        </a:p>
      </dgm:t>
    </dgm:pt>
    <dgm:pt modelId="{A6029A02-7DC2-4ED5-A414-D96F33F7CD6F}" type="sibTrans" cxnId="{96D5E231-EA82-43AC-8B29-6E74A96E9AF2}">
      <dgm:prSet/>
      <dgm:spPr/>
      <dgm:t>
        <a:bodyPr/>
        <a:lstStyle/>
        <a:p>
          <a:endParaRPr lang="it-IT"/>
        </a:p>
      </dgm:t>
    </dgm:pt>
    <dgm:pt modelId="{75BF1A8C-704B-4869-9174-97EDCC0247A4}" type="pres">
      <dgm:prSet presAssocID="{6A5FA29C-68F3-43F2-99A9-7E3B0E6A1321}" presName="Name0" presStyleCnt="0">
        <dgm:presLayoutVars>
          <dgm:dir/>
          <dgm:animLvl val="lvl"/>
          <dgm:resizeHandles val="exact"/>
        </dgm:presLayoutVars>
      </dgm:prSet>
      <dgm:spPr/>
    </dgm:pt>
    <dgm:pt modelId="{9B3B6643-FDD1-4155-92A4-91FE668A1EB4}" type="pres">
      <dgm:prSet presAssocID="{5C673D31-42A0-4843-82FC-E60E7E9B89C0}" presName="compositeNode" presStyleCnt="0">
        <dgm:presLayoutVars>
          <dgm:bulletEnabled val="1"/>
        </dgm:presLayoutVars>
      </dgm:prSet>
      <dgm:spPr/>
    </dgm:pt>
    <dgm:pt modelId="{002369B6-A51C-4924-95DB-3650A27FAA53}" type="pres">
      <dgm:prSet presAssocID="{5C673D31-42A0-4843-82FC-E60E7E9B89C0}" presName="bgRect" presStyleLbl="node1" presStyleIdx="0" presStyleCnt="4" custScaleX="92814" custScaleY="142555" custLinFactNeighborY="-24321"/>
      <dgm:spPr/>
    </dgm:pt>
    <dgm:pt modelId="{1AE7DC2D-04E3-4B8B-8A00-51E48786EFCB}" type="pres">
      <dgm:prSet presAssocID="{5C673D31-42A0-4843-82FC-E60E7E9B89C0}" presName="parentNode" presStyleLbl="node1" presStyleIdx="0" presStyleCnt="4">
        <dgm:presLayoutVars>
          <dgm:chMax val="0"/>
          <dgm:bulletEnabled val="1"/>
        </dgm:presLayoutVars>
      </dgm:prSet>
      <dgm:spPr/>
    </dgm:pt>
    <dgm:pt modelId="{87D0AF24-4A7C-4B22-ACE5-197ABCD3CCC6}" type="pres">
      <dgm:prSet presAssocID="{5C673D31-42A0-4843-82FC-E60E7E9B89C0}" presName="childNode" presStyleLbl="node1" presStyleIdx="0" presStyleCnt="4">
        <dgm:presLayoutVars>
          <dgm:bulletEnabled val="1"/>
        </dgm:presLayoutVars>
      </dgm:prSet>
      <dgm:spPr/>
    </dgm:pt>
    <dgm:pt modelId="{54D35477-0871-450C-92F1-D935FC66F4F6}" type="pres">
      <dgm:prSet presAssocID="{0582E233-A34B-414C-B859-8C09513512FD}" presName="hSp" presStyleCnt="0"/>
      <dgm:spPr/>
    </dgm:pt>
    <dgm:pt modelId="{584A815E-5F5C-4B6D-BCF2-9D7D1467C62E}" type="pres">
      <dgm:prSet presAssocID="{0582E233-A34B-414C-B859-8C09513512FD}" presName="vProcSp" presStyleCnt="0"/>
      <dgm:spPr/>
    </dgm:pt>
    <dgm:pt modelId="{3C757223-34D5-4C8F-AF6C-E09AC43E6FFC}" type="pres">
      <dgm:prSet presAssocID="{0582E233-A34B-414C-B859-8C09513512FD}" presName="vSp1" presStyleCnt="0"/>
      <dgm:spPr/>
    </dgm:pt>
    <dgm:pt modelId="{0BE7F680-3D59-4016-A4BB-1723E689E09F}" type="pres">
      <dgm:prSet presAssocID="{0582E233-A34B-414C-B859-8C09513512FD}" presName="simulatedConn" presStyleLbl="solidFgAcc1" presStyleIdx="0" presStyleCnt="3" custLinFactY="91310" custLinFactNeighborX="-9044" custLinFactNeighborY="100000"/>
      <dgm:spPr/>
    </dgm:pt>
    <dgm:pt modelId="{F321C925-E614-4985-8DB1-F16D1369D00A}" type="pres">
      <dgm:prSet presAssocID="{0582E233-A34B-414C-B859-8C09513512FD}" presName="vSp2" presStyleCnt="0"/>
      <dgm:spPr/>
    </dgm:pt>
    <dgm:pt modelId="{35879564-4481-4EF5-8954-200135DB4D8C}" type="pres">
      <dgm:prSet presAssocID="{0582E233-A34B-414C-B859-8C09513512FD}" presName="sibTrans" presStyleCnt="0"/>
      <dgm:spPr/>
    </dgm:pt>
    <dgm:pt modelId="{47D5A98A-93AB-440A-B583-4C576F7CEFEA}" type="pres">
      <dgm:prSet presAssocID="{32F70FC0-C34D-4609-A571-2EB0F0CA80FC}" presName="compositeNode" presStyleCnt="0">
        <dgm:presLayoutVars>
          <dgm:bulletEnabled val="1"/>
        </dgm:presLayoutVars>
      </dgm:prSet>
      <dgm:spPr/>
    </dgm:pt>
    <dgm:pt modelId="{C0B97EAD-BE56-4F89-AF57-382EDC1289CB}" type="pres">
      <dgm:prSet presAssocID="{32F70FC0-C34D-4609-A571-2EB0F0CA80FC}" presName="bgRect" presStyleLbl="node1" presStyleIdx="1" presStyleCnt="4" custScaleY="142555" custLinFactNeighborY="-23595"/>
      <dgm:spPr/>
    </dgm:pt>
    <dgm:pt modelId="{A521998D-11FF-4DF0-8798-1B8779A6C62E}" type="pres">
      <dgm:prSet presAssocID="{32F70FC0-C34D-4609-A571-2EB0F0CA80FC}" presName="parentNode" presStyleLbl="node1" presStyleIdx="1" presStyleCnt="4">
        <dgm:presLayoutVars>
          <dgm:chMax val="0"/>
          <dgm:bulletEnabled val="1"/>
        </dgm:presLayoutVars>
      </dgm:prSet>
      <dgm:spPr/>
    </dgm:pt>
    <dgm:pt modelId="{19358847-7B16-44B9-86A7-B614D328C73A}" type="pres">
      <dgm:prSet presAssocID="{32F70FC0-C34D-4609-A571-2EB0F0CA80FC}" presName="childNode" presStyleLbl="node1" presStyleIdx="1" presStyleCnt="4">
        <dgm:presLayoutVars>
          <dgm:bulletEnabled val="1"/>
        </dgm:presLayoutVars>
      </dgm:prSet>
      <dgm:spPr/>
    </dgm:pt>
    <dgm:pt modelId="{E8A079B9-D724-49F8-BD45-80F49C428336}" type="pres">
      <dgm:prSet presAssocID="{5B36DDE9-4823-470B-8887-8DA8CE73FD24}" presName="hSp" presStyleCnt="0"/>
      <dgm:spPr/>
    </dgm:pt>
    <dgm:pt modelId="{79ABB76D-B9A9-439C-B127-D15D1D1CD3C4}" type="pres">
      <dgm:prSet presAssocID="{5B36DDE9-4823-470B-8887-8DA8CE73FD24}" presName="vProcSp" presStyleCnt="0"/>
      <dgm:spPr/>
    </dgm:pt>
    <dgm:pt modelId="{62EFF65C-938F-431E-9416-16C447B2C7FC}" type="pres">
      <dgm:prSet presAssocID="{5B36DDE9-4823-470B-8887-8DA8CE73FD24}" presName="vSp1" presStyleCnt="0"/>
      <dgm:spPr/>
    </dgm:pt>
    <dgm:pt modelId="{CF269A8A-8108-4A10-98E0-0E4B35545BBB}" type="pres">
      <dgm:prSet presAssocID="{5B36DDE9-4823-470B-8887-8DA8CE73FD24}" presName="simulatedConn" presStyleLbl="solidFgAcc1" presStyleIdx="1" presStyleCnt="3" custLinFactY="88842" custLinFactNeighborX="0" custLinFactNeighborY="100000"/>
      <dgm:spPr/>
    </dgm:pt>
    <dgm:pt modelId="{BC4F5CDC-0D76-412E-8D00-4D4D37B141F5}" type="pres">
      <dgm:prSet presAssocID="{5B36DDE9-4823-470B-8887-8DA8CE73FD24}" presName="vSp2" presStyleCnt="0"/>
      <dgm:spPr/>
    </dgm:pt>
    <dgm:pt modelId="{9D4FF24B-AE01-4C4A-B3AB-3D290D5E1592}" type="pres">
      <dgm:prSet presAssocID="{5B36DDE9-4823-470B-8887-8DA8CE73FD24}" presName="sibTrans" presStyleCnt="0"/>
      <dgm:spPr/>
    </dgm:pt>
    <dgm:pt modelId="{81F07124-2980-463D-A680-F7A7D35CD218}" type="pres">
      <dgm:prSet presAssocID="{36143EAD-6F9A-4C45-BE0A-27592E9E2E01}" presName="compositeNode" presStyleCnt="0">
        <dgm:presLayoutVars>
          <dgm:bulletEnabled val="1"/>
        </dgm:presLayoutVars>
      </dgm:prSet>
      <dgm:spPr/>
    </dgm:pt>
    <dgm:pt modelId="{F9A806F3-744A-4DFD-A239-946C0FDC4794}" type="pres">
      <dgm:prSet presAssocID="{36143EAD-6F9A-4C45-BE0A-27592E9E2E01}" presName="bgRect" presStyleLbl="node1" presStyleIdx="2" presStyleCnt="4" custScaleY="142555" custLinFactNeighborX="-880" custLinFactNeighborY="-22848"/>
      <dgm:spPr/>
    </dgm:pt>
    <dgm:pt modelId="{688F4F36-BA90-4BC6-9E2D-F86A425DABCA}" type="pres">
      <dgm:prSet presAssocID="{36143EAD-6F9A-4C45-BE0A-27592E9E2E01}" presName="parentNode" presStyleLbl="node1" presStyleIdx="2" presStyleCnt="4">
        <dgm:presLayoutVars>
          <dgm:chMax val="0"/>
          <dgm:bulletEnabled val="1"/>
        </dgm:presLayoutVars>
      </dgm:prSet>
      <dgm:spPr/>
    </dgm:pt>
    <dgm:pt modelId="{FC691A0E-74FB-4412-B2F5-74A98A8A245C}" type="pres">
      <dgm:prSet presAssocID="{36143EAD-6F9A-4C45-BE0A-27592E9E2E01}" presName="childNode" presStyleLbl="node1" presStyleIdx="2" presStyleCnt="4">
        <dgm:presLayoutVars>
          <dgm:bulletEnabled val="1"/>
        </dgm:presLayoutVars>
      </dgm:prSet>
      <dgm:spPr/>
    </dgm:pt>
    <dgm:pt modelId="{36502731-EBE3-4773-896B-6C3E946FD0D5}" type="pres">
      <dgm:prSet presAssocID="{417B7D62-0474-4CD5-B93E-D9859202AB7E}" presName="hSp" presStyleCnt="0"/>
      <dgm:spPr/>
    </dgm:pt>
    <dgm:pt modelId="{2D1F867C-1AD6-4383-A1A5-FDBD6A6DA76B}" type="pres">
      <dgm:prSet presAssocID="{417B7D62-0474-4CD5-B93E-D9859202AB7E}" presName="vProcSp" presStyleCnt="0"/>
      <dgm:spPr/>
    </dgm:pt>
    <dgm:pt modelId="{F95E383D-C0B2-4C26-A65C-3E2394E14A26}" type="pres">
      <dgm:prSet presAssocID="{417B7D62-0474-4CD5-B93E-D9859202AB7E}" presName="vSp1" presStyleCnt="0"/>
      <dgm:spPr/>
    </dgm:pt>
    <dgm:pt modelId="{2CB76C46-20D8-47CA-A0AC-402DA52CEA04}" type="pres">
      <dgm:prSet presAssocID="{417B7D62-0474-4CD5-B93E-D9859202AB7E}" presName="simulatedConn" presStyleLbl="solidFgAcc1" presStyleIdx="2" presStyleCnt="3" custLinFactY="100000" custLinFactNeighborX="-13799" custLinFactNeighborY="113593"/>
      <dgm:spPr/>
    </dgm:pt>
    <dgm:pt modelId="{E9D96FD1-2E03-45EB-88CD-CA63E90727BB}" type="pres">
      <dgm:prSet presAssocID="{417B7D62-0474-4CD5-B93E-D9859202AB7E}" presName="vSp2" presStyleCnt="0"/>
      <dgm:spPr/>
    </dgm:pt>
    <dgm:pt modelId="{18A8439D-32BD-4508-AA63-CB27DFBA4B96}" type="pres">
      <dgm:prSet presAssocID="{417B7D62-0474-4CD5-B93E-D9859202AB7E}" presName="sibTrans" presStyleCnt="0"/>
      <dgm:spPr/>
    </dgm:pt>
    <dgm:pt modelId="{99CDCB97-5A2F-4C04-BA63-F9C2C26F5215}" type="pres">
      <dgm:prSet presAssocID="{DCF9542F-B1E7-4ABB-B471-AEAABE8EEA87}" presName="compositeNode" presStyleCnt="0">
        <dgm:presLayoutVars>
          <dgm:bulletEnabled val="1"/>
        </dgm:presLayoutVars>
      </dgm:prSet>
      <dgm:spPr/>
    </dgm:pt>
    <dgm:pt modelId="{A3B72135-0EFE-4D03-8A65-7EB540F733F6}" type="pres">
      <dgm:prSet presAssocID="{DCF9542F-B1E7-4ABB-B471-AEAABE8EEA87}" presName="bgRect" presStyleLbl="node1" presStyleIdx="3" presStyleCnt="4" custScaleY="142555" custLinFactNeighborX="-366" custLinFactNeighborY="-22500"/>
      <dgm:spPr/>
    </dgm:pt>
    <dgm:pt modelId="{1E4C80F9-6C9E-47EE-AE3A-21040648BAA0}" type="pres">
      <dgm:prSet presAssocID="{DCF9542F-B1E7-4ABB-B471-AEAABE8EEA87}" presName="parentNode" presStyleLbl="node1" presStyleIdx="3" presStyleCnt="4">
        <dgm:presLayoutVars>
          <dgm:chMax val="0"/>
          <dgm:bulletEnabled val="1"/>
        </dgm:presLayoutVars>
      </dgm:prSet>
      <dgm:spPr/>
    </dgm:pt>
    <dgm:pt modelId="{63583914-AB7A-498D-9AA8-8F8981769196}" type="pres">
      <dgm:prSet presAssocID="{DCF9542F-B1E7-4ABB-B471-AEAABE8EEA87}" presName="childNode" presStyleLbl="node1" presStyleIdx="3" presStyleCnt="4">
        <dgm:presLayoutVars>
          <dgm:bulletEnabled val="1"/>
        </dgm:presLayoutVars>
      </dgm:prSet>
      <dgm:spPr/>
    </dgm:pt>
  </dgm:ptLst>
  <dgm:cxnLst>
    <dgm:cxn modelId="{06F8CE00-EF89-40D0-B027-869A5769C66E}" srcId="{DCF9542F-B1E7-4ABB-B471-AEAABE8EEA87}" destId="{5D87DEDB-0034-4B6E-A78A-F802FB28ABDD}" srcOrd="1" destOrd="0" parTransId="{91847A8C-0475-4B2F-BA8A-7F61CA6F361E}" sibTransId="{D4050A88-E834-453D-A62B-963D13D4518C}"/>
    <dgm:cxn modelId="{AB6F0F02-0BF9-4CB1-B15B-F991830BFD23}" srcId="{6A5FA29C-68F3-43F2-99A9-7E3B0E6A1321}" destId="{5C673D31-42A0-4843-82FC-E60E7E9B89C0}" srcOrd="0" destOrd="0" parTransId="{6C2DD771-37F7-4374-BA83-7F2D73B5BE52}" sibTransId="{0582E233-A34B-414C-B859-8C09513512FD}"/>
    <dgm:cxn modelId="{71AA4818-8403-4668-9FDC-5A1C257F90BA}" type="presOf" srcId="{AF1B1F9E-F4BF-4408-9F90-BDD87984C1D6}" destId="{87D0AF24-4A7C-4B22-ACE5-197ABCD3CCC6}" srcOrd="0" destOrd="0" presId="urn:microsoft.com/office/officeart/2005/8/layout/hProcess7"/>
    <dgm:cxn modelId="{FF7C9623-9CA2-4C5A-908F-00CBE4017B86}" srcId="{6A5FA29C-68F3-43F2-99A9-7E3B0E6A1321}" destId="{36143EAD-6F9A-4C45-BE0A-27592E9E2E01}" srcOrd="2" destOrd="0" parTransId="{148DC2E1-182D-4A02-AFC0-1F868D4E91A3}" sibTransId="{417B7D62-0474-4CD5-B93E-D9859202AB7E}"/>
    <dgm:cxn modelId="{3E697924-8EB7-4357-B13A-FE073C714DB3}" type="presOf" srcId="{AD4C6054-6062-43AE-923D-B3E896FEA934}" destId="{FC691A0E-74FB-4412-B2F5-74A98A8A245C}" srcOrd="0" destOrd="1" presId="urn:microsoft.com/office/officeart/2005/8/layout/hProcess7"/>
    <dgm:cxn modelId="{96D5E231-EA82-43AC-8B29-6E74A96E9AF2}" srcId="{DCF9542F-B1E7-4ABB-B471-AEAABE8EEA87}" destId="{EB631A11-5058-4587-BE97-2FF27356BD53}" srcOrd="3" destOrd="0" parTransId="{1DA6BF4B-9238-44ED-8007-69136EBD1963}" sibTransId="{A6029A02-7DC2-4ED5-A414-D96F33F7CD6F}"/>
    <dgm:cxn modelId="{4E3D1140-59A8-40F0-8F65-517899EA2AC9}" type="presOf" srcId="{183A7FAB-7601-45AB-93F1-CF45FCD03390}" destId="{FC691A0E-74FB-4412-B2F5-74A98A8A245C}" srcOrd="0" destOrd="0" presId="urn:microsoft.com/office/officeart/2005/8/layout/hProcess7"/>
    <dgm:cxn modelId="{053D3741-9ED6-41AD-89C0-264692594B47}" srcId="{6A5FA29C-68F3-43F2-99A9-7E3B0E6A1321}" destId="{32F70FC0-C34D-4609-A571-2EB0F0CA80FC}" srcOrd="1" destOrd="0" parTransId="{EA4FF486-EB6C-419F-805B-2359CD959A99}" sibTransId="{5B36DDE9-4823-470B-8887-8DA8CE73FD24}"/>
    <dgm:cxn modelId="{C78CD844-41ED-467A-BB59-34C34CF6FFCC}" type="presOf" srcId="{DCF9542F-B1E7-4ABB-B471-AEAABE8EEA87}" destId="{A3B72135-0EFE-4D03-8A65-7EB540F733F6}" srcOrd="0" destOrd="0" presId="urn:microsoft.com/office/officeart/2005/8/layout/hProcess7"/>
    <dgm:cxn modelId="{AC1A4B68-3B5E-4D2B-B361-072A4B116373}" type="presOf" srcId="{32F70FC0-C34D-4609-A571-2EB0F0CA80FC}" destId="{C0B97EAD-BE56-4F89-AF57-382EDC1289CB}" srcOrd="0" destOrd="0" presId="urn:microsoft.com/office/officeart/2005/8/layout/hProcess7"/>
    <dgm:cxn modelId="{A341B36B-FA89-4844-88BE-EADFA34FA0A9}" type="presOf" srcId="{6A5FA29C-68F3-43F2-99A9-7E3B0E6A1321}" destId="{75BF1A8C-704B-4869-9174-97EDCC0247A4}" srcOrd="0" destOrd="0" presId="urn:microsoft.com/office/officeart/2005/8/layout/hProcess7"/>
    <dgm:cxn modelId="{7AF5EB52-CAB8-4C55-8E07-B17E80903BC7}" srcId="{6A5FA29C-68F3-43F2-99A9-7E3B0E6A1321}" destId="{DCF9542F-B1E7-4ABB-B471-AEAABE8EEA87}" srcOrd="3" destOrd="0" parTransId="{984B7FBA-2996-4FF2-B290-B6842EBD93E9}" sibTransId="{27279C12-2769-4B86-89B7-BCFE0E4E4FE6}"/>
    <dgm:cxn modelId="{35A3DE80-ADE2-4423-BFE3-585DB5189E60}" type="presOf" srcId="{5F524EC9-83DE-4640-AE9D-93F9573C4292}" destId="{FC691A0E-74FB-4412-B2F5-74A98A8A245C}" srcOrd="0" destOrd="2" presId="urn:microsoft.com/office/officeart/2005/8/layout/hProcess7"/>
    <dgm:cxn modelId="{6151FC80-A11E-4FDE-A807-5E2DDEF1F50A}" srcId="{5C673D31-42A0-4843-82FC-E60E7E9B89C0}" destId="{AF1B1F9E-F4BF-4408-9F90-BDD87984C1D6}" srcOrd="0" destOrd="0" parTransId="{326306B0-CDAC-417C-A60D-5FFA575BEAF3}" sibTransId="{6A760C9B-5ABE-48D0-8208-BD3CD1B766DC}"/>
    <dgm:cxn modelId="{0F349387-B3FE-49D1-AAF5-EE77B8757E7C}" type="presOf" srcId="{32F70FC0-C34D-4609-A571-2EB0F0CA80FC}" destId="{A521998D-11FF-4DF0-8798-1B8779A6C62E}" srcOrd="1" destOrd="0" presId="urn:microsoft.com/office/officeart/2005/8/layout/hProcess7"/>
    <dgm:cxn modelId="{E69F008D-0DFC-497C-A918-62350283DE24}" type="presOf" srcId="{5C673D31-42A0-4843-82FC-E60E7E9B89C0}" destId="{002369B6-A51C-4924-95DB-3650A27FAA53}" srcOrd="0" destOrd="0" presId="urn:microsoft.com/office/officeart/2005/8/layout/hProcess7"/>
    <dgm:cxn modelId="{846B689B-DAAB-4FB8-A6C9-1710E73AAB2E}" srcId="{DCF9542F-B1E7-4ABB-B471-AEAABE8EEA87}" destId="{FBCE4063-9D4A-4171-BDAF-B8FFCD95B29A}" srcOrd="0" destOrd="0" parTransId="{0805DC51-D41C-4FB5-AF90-DEBB62730D4D}" sibTransId="{B138D855-F66A-477B-AD35-D33CDD149006}"/>
    <dgm:cxn modelId="{CED34FA3-E4C6-4FB4-B3A8-651B3D2B7FF0}" srcId="{32F70FC0-C34D-4609-A571-2EB0F0CA80FC}" destId="{46B97796-C504-4AB0-ACE9-C498EC4FDA17}" srcOrd="0" destOrd="0" parTransId="{DB6D5E72-7351-467A-93B9-BB7EA9DE3D55}" sibTransId="{19911DF0-2017-4F94-B6E5-A210F50778B0}"/>
    <dgm:cxn modelId="{08A4CEA4-37E4-49EA-9D17-E05D4A689A59}" type="presOf" srcId="{36143EAD-6F9A-4C45-BE0A-27592E9E2E01}" destId="{F9A806F3-744A-4DFD-A239-946C0FDC4794}" srcOrd="0" destOrd="0" presId="urn:microsoft.com/office/officeart/2005/8/layout/hProcess7"/>
    <dgm:cxn modelId="{10E09AB2-9051-44F7-9BD6-31A69E178B8A}" type="presOf" srcId="{FBCE4063-9D4A-4171-BDAF-B8FFCD95B29A}" destId="{63583914-AB7A-498D-9AA8-8F8981769196}" srcOrd="0" destOrd="0" presId="urn:microsoft.com/office/officeart/2005/8/layout/hProcess7"/>
    <dgm:cxn modelId="{BEE9CDBA-2419-4143-9F3C-C8C2846A2562}" type="presOf" srcId="{36143EAD-6F9A-4C45-BE0A-27592E9E2E01}" destId="{688F4F36-BA90-4BC6-9E2D-F86A425DABCA}" srcOrd="1" destOrd="0" presId="urn:microsoft.com/office/officeart/2005/8/layout/hProcess7"/>
    <dgm:cxn modelId="{EC66A9BD-9EBA-43CC-9CC1-D03CF4591A93}" srcId="{36143EAD-6F9A-4C45-BE0A-27592E9E2E01}" destId="{183A7FAB-7601-45AB-93F1-CF45FCD03390}" srcOrd="0" destOrd="0" parTransId="{32FB4AFD-18FC-43BD-9A5C-0496B800D378}" sibTransId="{2AB133A3-0470-4EC4-8B80-1F33906D6E47}"/>
    <dgm:cxn modelId="{0F3912C2-B1AC-40B0-90A6-185D949E8CF8}" type="presOf" srcId="{46B97796-C504-4AB0-ACE9-C498EC4FDA17}" destId="{19358847-7B16-44B9-86A7-B614D328C73A}" srcOrd="0" destOrd="0" presId="urn:microsoft.com/office/officeart/2005/8/layout/hProcess7"/>
    <dgm:cxn modelId="{30F719C5-E6E3-4217-BCE7-2E277DB433E6}" srcId="{DCF9542F-B1E7-4ABB-B471-AEAABE8EEA87}" destId="{059946C5-322D-423B-82F7-B0291258FA23}" srcOrd="2" destOrd="0" parTransId="{284A29F0-44ED-434F-A572-00CE622F096A}" sibTransId="{CF2AD0C1-DB75-492E-91A9-5CDA74891BCB}"/>
    <dgm:cxn modelId="{78BE9CC7-6207-4371-B1C0-7D327281C90D}" type="presOf" srcId="{5D87DEDB-0034-4B6E-A78A-F802FB28ABDD}" destId="{63583914-AB7A-498D-9AA8-8F8981769196}" srcOrd="0" destOrd="1" presId="urn:microsoft.com/office/officeart/2005/8/layout/hProcess7"/>
    <dgm:cxn modelId="{3A68DCD4-F97F-46F7-8ADA-85B99291EF16}" type="presOf" srcId="{EB631A11-5058-4587-BE97-2FF27356BD53}" destId="{63583914-AB7A-498D-9AA8-8F8981769196}" srcOrd="0" destOrd="3" presId="urn:microsoft.com/office/officeart/2005/8/layout/hProcess7"/>
    <dgm:cxn modelId="{1BC59BD7-54F9-4210-9167-7D3370C56AE8}" type="presOf" srcId="{5C673D31-42A0-4843-82FC-E60E7E9B89C0}" destId="{1AE7DC2D-04E3-4B8B-8A00-51E48786EFCB}" srcOrd="1" destOrd="0" presId="urn:microsoft.com/office/officeart/2005/8/layout/hProcess7"/>
    <dgm:cxn modelId="{0C6A3ADB-0AD0-45F7-9EE3-D60B4EDF4D99}" type="presOf" srcId="{DCF9542F-B1E7-4ABB-B471-AEAABE8EEA87}" destId="{1E4C80F9-6C9E-47EE-AE3A-21040648BAA0}" srcOrd="1" destOrd="0" presId="urn:microsoft.com/office/officeart/2005/8/layout/hProcess7"/>
    <dgm:cxn modelId="{2CF0E2E3-6AFC-4635-BABB-F152377C5139}" srcId="{36143EAD-6F9A-4C45-BE0A-27592E9E2E01}" destId="{5F524EC9-83DE-4640-AE9D-93F9573C4292}" srcOrd="2" destOrd="0" parTransId="{D8BE9B89-57CF-492F-8D47-664E6801E193}" sibTransId="{EC334C79-9E71-436B-AC9F-271F0025DD0D}"/>
    <dgm:cxn modelId="{E12EEBF4-4B67-4D93-8BDF-792AF767A2C5}" srcId="{36143EAD-6F9A-4C45-BE0A-27592E9E2E01}" destId="{AD4C6054-6062-43AE-923D-B3E896FEA934}" srcOrd="1" destOrd="0" parTransId="{D98465FB-C7B9-465E-9FAF-6603E21FFC39}" sibTransId="{4379A51B-CB38-411D-87C4-4EF1823DB66B}"/>
    <dgm:cxn modelId="{397265FC-0B35-4483-AB67-A43852157269}" type="presOf" srcId="{059946C5-322D-423B-82F7-B0291258FA23}" destId="{63583914-AB7A-498D-9AA8-8F8981769196}" srcOrd="0" destOrd="2" presId="urn:microsoft.com/office/officeart/2005/8/layout/hProcess7"/>
    <dgm:cxn modelId="{241EDAE5-EED6-4F32-BDB3-61D00CD99AE2}" type="presParOf" srcId="{75BF1A8C-704B-4869-9174-97EDCC0247A4}" destId="{9B3B6643-FDD1-4155-92A4-91FE668A1EB4}" srcOrd="0" destOrd="0" presId="urn:microsoft.com/office/officeart/2005/8/layout/hProcess7"/>
    <dgm:cxn modelId="{8E1BFE1E-5E0E-4764-9BEA-C3FCA10F2DA6}" type="presParOf" srcId="{9B3B6643-FDD1-4155-92A4-91FE668A1EB4}" destId="{002369B6-A51C-4924-95DB-3650A27FAA53}" srcOrd="0" destOrd="0" presId="urn:microsoft.com/office/officeart/2005/8/layout/hProcess7"/>
    <dgm:cxn modelId="{4457FE0D-B8B0-47B2-AF57-AE13C45B74F4}" type="presParOf" srcId="{9B3B6643-FDD1-4155-92A4-91FE668A1EB4}" destId="{1AE7DC2D-04E3-4B8B-8A00-51E48786EFCB}" srcOrd="1" destOrd="0" presId="urn:microsoft.com/office/officeart/2005/8/layout/hProcess7"/>
    <dgm:cxn modelId="{1C5FED0E-05CB-4C1E-8968-597FD076B2E3}" type="presParOf" srcId="{9B3B6643-FDD1-4155-92A4-91FE668A1EB4}" destId="{87D0AF24-4A7C-4B22-ACE5-197ABCD3CCC6}" srcOrd="2" destOrd="0" presId="urn:microsoft.com/office/officeart/2005/8/layout/hProcess7"/>
    <dgm:cxn modelId="{3EEA762A-F1D7-4356-AFD9-868399B15736}" type="presParOf" srcId="{75BF1A8C-704B-4869-9174-97EDCC0247A4}" destId="{54D35477-0871-450C-92F1-D935FC66F4F6}" srcOrd="1" destOrd="0" presId="urn:microsoft.com/office/officeart/2005/8/layout/hProcess7"/>
    <dgm:cxn modelId="{60F0F199-94B1-4417-A609-95B4B46C56B2}" type="presParOf" srcId="{75BF1A8C-704B-4869-9174-97EDCC0247A4}" destId="{584A815E-5F5C-4B6D-BCF2-9D7D1467C62E}" srcOrd="2" destOrd="0" presId="urn:microsoft.com/office/officeart/2005/8/layout/hProcess7"/>
    <dgm:cxn modelId="{D315BF42-17C8-4E68-97EF-C0C758A33078}" type="presParOf" srcId="{584A815E-5F5C-4B6D-BCF2-9D7D1467C62E}" destId="{3C757223-34D5-4C8F-AF6C-E09AC43E6FFC}" srcOrd="0" destOrd="0" presId="urn:microsoft.com/office/officeart/2005/8/layout/hProcess7"/>
    <dgm:cxn modelId="{92A1107A-2B0F-4943-AC18-8BDB61F27251}" type="presParOf" srcId="{584A815E-5F5C-4B6D-BCF2-9D7D1467C62E}" destId="{0BE7F680-3D59-4016-A4BB-1723E689E09F}" srcOrd="1" destOrd="0" presId="urn:microsoft.com/office/officeart/2005/8/layout/hProcess7"/>
    <dgm:cxn modelId="{04B7DCCC-ED3A-47BC-B42C-4F7546896619}" type="presParOf" srcId="{584A815E-5F5C-4B6D-BCF2-9D7D1467C62E}" destId="{F321C925-E614-4985-8DB1-F16D1369D00A}" srcOrd="2" destOrd="0" presId="urn:microsoft.com/office/officeart/2005/8/layout/hProcess7"/>
    <dgm:cxn modelId="{5E6AB72E-944B-436B-B3C9-D631E56768DD}" type="presParOf" srcId="{75BF1A8C-704B-4869-9174-97EDCC0247A4}" destId="{35879564-4481-4EF5-8954-200135DB4D8C}" srcOrd="3" destOrd="0" presId="urn:microsoft.com/office/officeart/2005/8/layout/hProcess7"/>
    <dgm:cxn modelId="{00D8690A-BD6B-44CE-932A-A3153672A18C}" type="presParOf" srcId="{75BF1A8C-704B-4869-9174-97EDCC0247A4}" destId="{47D5A98A-93AB-440A-B583-4C576F7CEFEA}" srcOrd="4" destOrd="0" presId="urn:microsoft.com/office/officeart/2005/8/layout/hProcess7"/>
    <dgm:cxn modelId="{89E32578-7EB3-4DDB-8054-2A22817F5279}" type="presParOf" srcId="{47D5A98A-93AB-440A-B583-4C576F7CEFEA}" destId="{C0B97EAD-BE56-4F89-AF57-382EDC1289CB}" srcOrd="0" destOrd="0" presId="urn:microsoft.com/office/officeart/2005/8/layout/hProcess7"/>
    <dgm:cxn modelId="{98401AE8-EF65-46E6-AB3F-6970AD057A6B}" type="presParOf" srcId="{47D5A98A-93AB-440A-B583-4C576F7CEFEA}" destId="{A521998D-11FF-4DF0-8798-1B8779A6C62E}" srcOrd="1" destOrd="0" presId="urn:microsoft.com/office/officeart/2005/8/layout/hProcess7"/>
    <dgm:cxn modelId="{E584F4C2-E536-4856-87AB-335EE37AB3EB}" type="presParOf" srcId="{47D5A98A-93AB-440A-B583-4C576F7CEFEA}" destId="{19358847-7B16-44B9-86A7-B614D328C73A}" srcOrd="2" destOrd="0" presId="urn:microsoft.com/office/officeart/2005/8/layout/hProcess7"/>
    <dgm:cxn modelId="{E2435C26-E9D5-45E2-AFA0-074B44B89AB6}" type="presParOf" srcId="{75BF1A8C-704B-4869-9174-97EDCC0247A4}" destId="{E8A079B9-D724-49F8-BD45-80F49C428336}" srcOrd="5" destOrd="0" presId="urn:microsoft.com/office/officeart/2005/8/layout/hProcess7"/>
    <dgm:cxn modelId="{95B369CB-F481-4103-89F1-1B5130B9D14A}" type="presParOf" srcId="{75BF1A8C-704B-4869-9174-97EDCC0247A4}" destId="{79ABB76D-B9A9-439C-B127-D15D1D1CD3C4}" srcOrd="6" destOrd="0" presId="urn:microsoft.com/office/officeart/2005/8/layout/hProcess7"/>
    <dgm:cxn modelId="{CD3F30DF-8F85-4372-8627-382EDD73ACB1}" type="presParOf" srcId="{79ABB76D-B9A9-439C-B127-D15D1D1CD3C4}" destId="{62EFF65C-938F-431E-9416-16C447B2C7FC}" srcOrd="0" destOrd="0" presId="urn:microsoft.com/office/officeart/2005/8/layout/hProcess7"/>
    <dgm:cxn modelId="{4C625F10-2DF7-4CC4-ADA6-EE95FE9B3299}" type="presParOf" srcId="{79ABB76D-B9A9-439C-B127-D15D1D1CD3C4}" destId="{CF269A8A-8108-4A10-98E0-0E4B35545BBB}" srcOrd="1" destOrd="0" presId="urn:microsoft.com/office/officeart/2005/8/layout/hProcess7"/>
    <dgm:cxn modelId="{390B6CE3-5C17-4B11-9DD7-C3BCE89A9344}" type="presParOf" srcId="{79ABB76D-B9A9-439C-B127-D15D1D1CD3C4}" destId="{BC4F5CDC-0D76-412E-8D00-4D4D37B141F5}" srcOrd="2" destOrd="0" presId="urn:microsoft.com/office/officeart/2005/8/layout/hProcess7"/>
    <dgm:cxn modelId="{387606EB-4895-4A03-ADFB-4E950FA46B98}" type="presParOf" srcId="{75BF1A8C-704B-4869-9174-97EDCC0247A4}" destId="{9D4FF24B-AE01-4C4A-B3AB-3D290D5E1592}" srcOrd="7" destOrd="0" presId="urn:microsoft.com/office/officeart/2005/8/layout/hProcess7"/>
    <dgm:cxn modelId="{D673A2A8-AEEF-46BA-B97A-F3D430497BEE}" type="presParOf" srcId="{75BF1A8C-704B-4869-9174-97EDCC0247A4}" destId="{81F07124-2980-463D-A680-F7A7D35CD218}" srcOrd="8" destOrd="0" presId="urn:microsoft.com/office/officeart/2005/8/layout/hProcess7"/>
    <dgm:cxn modelId="{641BC80D-8565-4D21-BE2C-CD9163323C48}" type="presParOf" srcId="{81F07124-2980-463D-A680-F7A7D35CD218}" destId="{F9A806F3-744A-4DFD-A239-946C0FDC4794}" srcOrd="0" destOrd="0" presId="urn:microsoft.com/office/officeart/2005/8/layout/hProcess7"/>
    <dgm:cxn modelId="{4C2B73BC-982E-4CDC-B210-C74456BA7995}" type="presParOf" srcId="{81F07124-2980-463D-A680-F7A7D35CD218}" destId="{688F4F36-BA90-4BC6-9E2D-F86A425DABCA}" srcOrd="1" destOrd="0" presId="urn:microsoft.com/office/officeart/2005/8/layout/hProcess7"/>
    <dgm:cxn modelId="{87DE1722-CEFA-4248-9EA9-DC5E8CCC1EA6}" type="presParOf" srcId="{81F07124-2980-463D-A680-F7A7D35CD218}" destId="{FC691A0E-74FB-4412-B2F5-74A98A8A245C}" srcOrd="2" destOrd="0" presId="urn:microsoft.com/office/officeart/2005/8/layout/hProcess7"/>
    <dgm:cxn modelId="{BCCD7BCA-17EF-4E68-9E96-FCC0C82B7101}" type="presParOf" srcId="{75BF1A8C-704B-4869-9174-97EDCC0247A4}" destId="{36502731-EBE3-4773-896B-6C3E946FD0D5}" srcOrd="9" destOrd="0" presId="urn:microsoft.com/office/officeart/2005/8/layout/hProcess7"/>
    <dgm:cxn modelId="{FFFCD8D2-A01D-4A53-AB09-A2A1464B3C62}" type="presParOf" srcId="{75BF1A8C-704B-4869-9174-97EDCC0247A4}" destId="{2D1F867C-1AD6-4383-A1A5-FDBD6A6DA76B}" srcOrd="10" destOrd="0" presId="urn:microsoft.com/office/officeart/2005/8/layout/hProcess7"/>
    <dgm:cxn modelId="{A0E9F66F-B20A-4286-8099-3485FB342F92}" type="presParOf" srcId="{2D1F867C-1AD6-4383-A1A5-FDBD6A6DA76B}" destId="{F95E383D-C0B2-4C26-A65C-3E2394E14A26}" srcOrd="0" destOrd="0" presId="urn:microsoft.com/office/officeart/2005/8/layout/hProcess7"/>
    <dgm:cxn modelId="{1AD0063D-8342-4625-B71B-67481FBE4FBE}" type="presParOf" srcId="{2D1F867C-1AD6-4383-A1A5-FDBD6A6DA76B}" destId="{2CB76C46-20D8-47CA-A0AC-402DA52CEA04}" srcOrd="1" destOrd="0" presId="urn:microsoft.com/office/officeart/2005/8/layout/hProcess7"/>
    <dgm:cxn modelId="{41328A14-5E31-4597-8983-158C9297B379}" type="presParOf" srcId="{2D1F867C-1AD6-4383-A1A5-FDBD6A6DA76B}" destId="{E9D96FD1-2E03-45EB-88CD-CA63E90727BB}" srcOrd="2" destOrd="0" presId="urn:microsoft.com/office/officeart/2005/8/layout/hProcess7"/>
    <dgm:cxn modelId="{7401FF21-F9C6-4801-A195-1A7F0F7B9689}" type="presParOf" srcId="{75BF1A8C-704B-4869-9174-97EDCC0247A4}" destId="{18A8439D-32BD-4508-AA63-CB27DFBA4B96}" srcOrd="11" destOrd="0" presId="urn:microsoft.com/office/officeart/2005/8/layout/hProcess7"/>
    <dgm:cxn modelId="{69F6D84E-370C-4631-A564-F29AD2376212}" type="presParOf" srcId="{75BF1A8C-704B-4869-9174-97EDCC0247A4}" destId="{99CDCB97-5A2F-4C04-BA63-F9C2C26F5215}" srcOrd="12" destOrd="0" presId="urn:microsoft.com/office/officeart/2005/8/layout/hProcess7"/>
    <dgm:cxn modelId="{0F374B6A-8607-4655-9EE8-A2065146AA83}" type="presParOf" srcId="{99CDCB97-5A2F-4C04-BA63-F9C2C26F5215}" destId="{A3B72135-0EFE-4D03-8A65-7EB540F733F6}" srcOrd="0" destOrd="0" presId="urn:microsoft.com/office/officeart/2005/8/layout/hProcess7"/>
    <dgm:cxn modelId="{1C54B255-58C4-4949-A4A1-4F43904E3A91}" type="presParOf" srcId="{99CDCB97-5A2F-4C04-BA63-F9C2C26F5215}" destId="{1E4C80F9-6C9E-47EE-AE3A-21040648BAA0}" srcOrd="1" destOrd="0" presId="urn:microsoft.com/office/officeart/2005/8/layout/hProcess7"/>
    <dgm:cxn modelId="{6E595D66-465A-47A5-9DAF-951FA374061A}" type="presParOf" srcId="{99CDCB97-5A2F-4C04-BA63-F9C2C26F5215}" destId="{63583914-AB7A-498D-9AA8-8F8981769196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DB04F5D-E48A-4410-B178-D4E73E6E1DED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</dgm:pt>
    <dgm:pt modelId="{1B6622ED-A104-4A8A-8225-91D5A148E6B8}">
      <dgm:prSet phldrT="[Testo]"/>
      <dgm:spPr/>
      <dgm:t>
        <a:bodyPr/>
        <a:lstStyle/>
        <a:p>
          <a:r>
            <a:rPr lang="it-IT" dirty="0">
              <a:solidFill>
                <a:schemeClr val="tx1"/>
              </a:solidFill>
            </a:rPr>
            <a:t>SOCIALIZZARE la «pratica» in aula AIUTA a individuare i FONDAMENTALI dell’IRC</a:t>
          </a:r>
        </a:p>
      </dgm:t>
    </dgm:pt>
    <dgm:pt modelId="{1D68416C-14B5-47EE-89DE-4A4C7606803A}" type="parTrans" cxnId="{6D4AFBD1-4C6D-4EA0-8E26-67EDFCC29045}">
      <dgm:prSet/>
      <dgm:spPr/>
      <dgm:t>
        <a:bodyPr/>
        <a:lstStyle/>
        <a:p>
          <a:endParaRPr lang="it-IT"/>
        </a:p>
      </dgm:t>
    </dgm:pt>
    <dgm:pt modelId="{186A7277-34F5-4BEA-B5BE-9688EF5FF2B1}" type="sibTrans" cxnId="{6D4AFBD1-4C6D-4EA0-8E26-67EDFCC29045}">
      <dgm:prSet/>
      <dgm:spPr/>
      <dgm:t>
        <a:bodyPr/>
        <a:lstStyle/>
        <a:p>
          <a:endParaRPr lang="it-IT"/>
        </a:p>
      </dgm:t>
    </dgm:pt>
    <dgm:pt modelId="{1CF84DA2-2DFE-44AD-8595-E2D7DB891282}">
      <dgm:prSet phldrT="[Testo]"/>
      <dgm:spPr/>
      <dgm:t>
        <a:bodyPr/>
        <a:lstStyle/>
        <a:p>
          <a:r>
            <a:rPr lang="it-IT" dirty="0">
              <a:solidFill>
                <a:schemeClr val="tx1"/>
              </a:solidFill>
            </a:rPr>
            <a:t>IMPEGNARSI  a cercare lo «specifico» di ogni grado scolastico AIUTA a RICONOSCERE i bisogni e le possibilità degli ALUNNI</a:t>
          </a:r>
        </a:p>
      </dgm:t>
    </dgm:pt>
    <dgm:pt modelId="{B7B12C8F-713B-4C45-B8AF-281179798A64}" type="parTrans" cxnId="{67F5500E-FA50-4CB4-B433-0794577C53B6}">
      <dgm:prSet/>
      <dgm:spPr/>
      <dgm:t>
        <a:bodyPr/>
        <a:lstStyle/>
        <a:p>
          <a:endParaRPr lang="it-IT"/>
        </a:p>
      </dgm:t>
    </dgm:pt>
    <dgm:pt modelId="{8199616E-0B93-47D0-8E62-E7C81F5F422D}" type="sibTrans" cxnId="{67F5500E-FA50-4CB4-B433-0794577C53B6}">
      <dgm:prSet/>
      <dgm:spPr/>
      <dgm:t>
        <a:bodyPr/>
        <a:lstStyle/>
        <a:p>
          <a:endParaRPr lang="it-IT"/>
        </a:p>
      </dgm:t>
    </dgm:pt>
    <dgm:pt modelId="{9C7A5336-056D-427E-8F42-85CEC471FF9A}">
      <dgm:prSet phldrT="[Testo]"/>
      <dgm:spPr/>
      <dgm:t>
        <a:bodyPr/>
        <a:lstStyle/>
        <a:p>
          <a:r>
            <a:rPr lang="it-IT" dirty="0">
              <a:solidFill>
                <a:schemeClr val="tx1"/>
              </a:solidFill>
            </a:rPr>
            <a:t>MOTIVARSI a GRADUARE i contenuti AIUTA a pensare all’IRC come ad un PROCESSO che si attua di PASSAGGIO in PASSAGGIO</a:t>
          </a:r>
        </a:p>
      </dgm:t>
    </dgm:pt>
    <dgm:pt modelId="{0FCDD551-7142-4C18-BF59-639F782529C0}" type="parTrans" cxnId="{9E5741FA-7F1E-4A95-BECF-3C56D748C317}">
      <dgm:prSet/>
      <dgm:spPr/>
      <dgm:t>
        <a:bodyPr/>
        <a:lstStyle/>
        <a:p>
          <a:endParaRPr lang="it-IT"/>
        </a:p>
      </dgm:t>
    </dgm:pt>
    <dgm:pt modelId="{0C6468CC-97FB-486C-BD40-D951A4B0947F}" type="sibTrans" cxnId="{9E5741FA-7F1E-4A95-BECF-3C56D748C317}">
      <dgm:prSet/>
      <dgm:spPr/>
      <dgm:t>
        <a:bodyPr/>
        <a:lstStyle/>
        <a:p>
          <a:endParaRPr lang="it-IT"/>
        </a:p>
      </dgm:t>
    </dgm:pt>
    <dgm:pt modelId="{D4F5021D-4E00-45BA-946C-7E893D2246E4}" type="pres">
      <dgm:prSet presAssocID="{2DB04F5D-E48A-4410-B178-D4E73E6E1DED}" presName="CompostProcess" presStyleCnt="0">
        <dgm:presLayoutVars>
          <dgm:dir/>
          <dgm:resizeHandles val="exact"/>
        </dgm:presLayoutVars>
      </dgm:prSet>
      <dgm:spPr/>
    </dgm:pt>
    <dgm:pt modelId="{6C469044-004F-4DE4-9026-3049E59B4173}" type="pres">
      <dgm:prSet presAssocID="{2DB04F5D-E48A-4410-B178-D4E73E6E1DED}" presName="arrow" presStyleLbl="bgShp" presStyleIdx="0" presStyleCnt="1"/>
      <dgm:spPr/>
    </dgm:pt>
    <dgm:pt modelId="{D730A8DA-706F-434E-A7AD-9BE00F885A68}" type="pres">
      <dgm:prSet presAssocID="{2DB04F5D-E48A-4410-B178-D4E73E6E1DED}" presName="linearProcess" presStyleCnt="0"/>
      <dgm:spPr/>
    </dgm:pt>
    <dgm:pt modelId="{DC633451-2EB9-4FEE-8B39-9E4FFC17CC23}" type="pres">
      <dgm:prSet presAssocID="{1B6622ED-A104-4A8A-8225-91D5A148E6B8}" presName="textNode" presStyleLbl="node1" presStyleIdx="0" presStyleCnt="3">
        <dgm:presLayoutVars>
          <dgm:bulletEnabled val="1"/>
        </dgm:presLayoutVars>
      </dgm:prSet>
      <dgm:spPr/>
    </dgm:pt>
    <dgm:pt modelId="{CD8B2B87-2130-4B78-A9ED-F8241AD32BDA}" type="pres">
      <dgm:prSet presAssocID="{186A7277-34F5-4BEA-B5BE-9688EF5FF2B1}" presName="sibTrans" presStyleCnt="0"/>
      <dgm:spPr/>
    </dgm:pt>
    <dgm:pt modelId="{90A47FD1-72B4-4292-82B7-038CD85833BA}" type="pres">
      <dgm:prSet presAssocID="{1CF84DA2-2DFE-44AD-8595-E2D7DB891282}" presName="textNode" presStyleLbl="node1" presStyleIdx="1" presStyleCnt="3">
        <dgm:presLayoutVars>
          <dgm:bulletEnabled val="1"/>
        </dgm:presLayoutVars>
      </dgm:prSet>
      <dgm:spPr/>
    </dgm:pt>
    <dgm:pt modelId="{ED52C948-BF59-4A4D-841E-D1B367636B76}" type="pres">
      <dgm:prSet presAssocID="{8199616E-0B93-47D0-8E62-E7C81F5F422D}" presName="sibTrans" presStyleCnt="0"/>
      <dgm:spPr/>
    </dgm:pt>
    <dgm:pt modelId="{996E7A48-D836-4AEB-A81A-D68582D96D33}" type="pres">
      <dgm:prSet presAssocID="{9C7A5336-056D-427E-8F42-85CEC471FF9A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1C26EC08-6A49-4A24-AF98-023FDAE824CC}" type="presOf" srcId="{1CF84DA2-2DFE-44AD-8595-E2D7DB891282}" destId="{90A47FD1-72B4-4292-82B7-038CD85833BA}" srcOrd="0" destOrd="0" presId="urn:microsoft.com/office/officeart/2005/8/layout/hProcess9"/>
    <dgm:cxn modelId="{67F5500E-FA50-4CB4-B433-0794577C53B6}" srcId="{2DB04F5D-E48A-4410-B178-D4E73E6E1DED}" destId="{1CF84DA2-2DFE-44AD-8595-E2D7DB891282}" srcOrd="1" destOrd="0" parTransId="{B7B12C8F-713B-4C45-B8AF-281179798A64}" sibTransId="{8199616E-0B93-47D0-8E62-E7C81F5F422D}"/>
    <dgm:cxn modelId="{2E6CD12D-8B68-41AB-89C0-98BE4B4644CB}" type="presOf" srcId="{2DB04F5D-E48A-4410-B178-D4E73E6E1DED}" destId="{D4F5021D-4E00-45BA-946C-7E893D2246E4}" srcOrd="0" destOrd="0" presId="urn:microsoft.com/office/officeart/2005/8/layout/hProcess9"/>
    <dgm:cxn modelId="{2DB2BD60-8682-4D33-BF1F-C457F736EE0D}" type="presOf" srcId="{9C7A5336-056D-427E-8F42-85CEC471FF9A}" destId="{996E7A48-D836-4AEB-A81A-D68582D96D33}" srcOrd="0" destOrd="0" presId="urn:microsoft.com/office/officeart/2005/8/layout/hProcess9"/>
    <dgm:cxn modelId="{6F004458-8996-48EC-A576-984D4F66447C}" type="presOf" srcId="{1B6622ED-A104-4A8A-8225-91D5A148E6B8}" destId="{DC633451-2EB9-4FEE-8B39-9E4FFC17CC23}" srcOrd="0" destOrd="0" presId="urn:microsoft.com/office/officeart/2005/8/layout/hProcess9"/>
    <dgm:cxn modelId="{6D4AFBD1-4C6D-4EA0-8E26-67EDFCC29045}" srcId="{2DB04F5D-E48A-4410-B178-D4E73E6E1DED}" destId="{1B6622ED-A104-4A8A-8225-91D5A148E6B8}" srcOrd="0" destOrd="0" parTransId="{1D68416C-14B5-47EE-89DE-4A4C7606803A}" sibTransId="{186A7277-34F5-4BEA-B5BE-9688EF5FF2B1}"/>
    <dgm:cxn modelId="{9E5741FA-7F1E-4A95-BECF-3C56D748C317}" srcId="{2DB04F5D-E48A-4410-B178-D4E73E6E1DED}" destId="{9C7A5336-056D-427E-8F42-85CEC471FF9A}" srcOrd="2" destOrd="0" parTransId="{0FCDD551-7142-4C18-BF59-639F782529C0}" sibTransId="{0C6468CC-97FB-486C-BD40-D951A4B0947F}"/>
    <dgm:cxn modelId="{77A7EA3E-06CB-4048-A17C-E8CAE4A0E87C}" type="presParOf" srcId="{D4F5021D-4E00-45BA-946C-7E893D2246E4}" destId="{6C469044-004F-4DE4-9026-3049E59B4173}" srcOrd="0" destOrd="0" presId="urn:microsoft.com/office/officeart/2005/8/layout/hProcess9"/>
    <dgm:cxn modelId="{7B275337-BDDF-4ECA-9426-46167B88CDF1}" type="presParOf" srcId="{D4F5021D-4E00-45BA-946C-7E893D2246E4}" destId="{D730A8DA-706F-434E-A7AD-9BE00F885A68}" srcOrd="1" destOrd="0" presId="urn:microsoft.com/office/officeart/2005/8/layout/hProcess9"/>
    <dgm:cxn modelId="{99C16F1E-9CE3-4CE1-876B-B7CD7CEFFA51}" type="presParOf" srcId="{D730A8DA-706F-434E-A7AD-9BE00F885A68}" destId="{DC633451-2EB9-4FEE-8B39-9E4FFC17CC23}" srcOrd="0" destOrd="0" presId="urn:microsoft.com/office/officeart/2005/8/layout/hProcess9"/>
    <dgm:cxn modelId="{4452E764-D7BC-4801-BB5C-FE507C3C1C4F}" type="presParOf" srcId="{D730A8DA-706F-434E-A7AD-9BE00F885A68}" destId="{CD8B2B87-2130-4B78-A9ED-F8241AD32BDA}" srcOrd="1" destOrd="0" presId="urn:microsoft.com/office/officeart/2005/8/layout/hProcess9"/>
    <dgm:cxn modelId="{3CC0519F-B398-42CD-B267-2D0BABA7D562}" type="presParOf" srcId="{D730A8DA-706F-434E-A7AD-9BE00F885A68}" destId="{90A47FD1-72B4-4292-82B7-038CD85833BA}" srcOrd="2" destOrd="0" presId="urn:microsoft.com/office/officeart/2005/8/layout/hProcess9"/>
    <dgm:cxn modelId="{FF40B18E-DFAE-4690-90AD-56F64436208D}" type="presParOf" srcId="{D730A8DA-706F-434E-A7AD-9BE00F885A68}" destId="{ED52C948-BF59-4A4D-841E-D1B367636B76}" srcOrd="3" destOrd="0" presId="urn:microsoft.com/office/officeart/2005/8/layout/hProcess9"/>
    <dgm:cxn modelId="{61443515-AC04-4BC1-B85C-0181CF85778A}" type="presParOf" srcId="{D730A8DA-706F-434E-A7AD-9BE00F885A68}" destId="{996E7A48-D836-4AEB-A81A-D68582D96D3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76BE6A-9979-443A-82FF-CDDA696981CE}">
      <dsp:nvSpPr>
        <dsp:cNvPr id="0" name=""/>
        <dsp:cNvSpPr/>
      </dsp:nvSpPr>
      <dsp:spPr>
        <a:xfrm>
          <a:off x="46710" y="1348385"/>
          <a:ext cx="2282502" cy="244295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kern="1200" dirty="0"/>
            <a:t>Illustrazione della prassi didattica e dei contenuti effettivamente svolti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kern="1200" dirty="0"/>
            <a:t>Scoperta e consapevolezza</a:t>
          </a:r>
        </a:p>
      </dsp:txBody>
      <dsp:txXfrm>
        <a:off x="102929" y="1404604"/>
        <a:ext cx="2170064" cy="1807025"/>
      </dsp:txXfrm>
    </dsp:sp>
    <dsp:sp modelId="{4D7DE4C5-6705-44EA-8DC1-4BBE4E2B8219}">
      <dsp:nvSpPr>
        <dsp:cNvPr id="0" name=""/>
        <dsp:cNvSpPr/>
      </dsp:nvSpPr>
      <dsp:spPr>
        <a:xfrm>
          <a:off x="1336248" y="2179438"/>
          <a:ext cx="2567697" cy="2567697"/>
        </a:xfrm>
        <a:prstGeom prst="leftCircularArrow">
          <a:avLst>
            <a:gd name="adj1" fmla="val 2789"/>
            <a:gd name="adj2" fmla="val 340293"/>
            <a:gd name="adj3" fmla="val 1816961"/>
            <a:gd name="adj4" fmla="val 8725646"/>
            <a:gd name="adj5" fmla="val 3254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5CA4D9-2A1A-46E8-903D-317DE800AA34}">
      <dsp:nvSpPr>
        <dsp:cNvPr id="0" name=""/>
        <dsp:cNvSpPr/>
      </dsp:nvSpPr>
      <dsp:spPr>
        <a:xfrm>
          <a:off x="573960" y="3310386"/>
          <a:ext cx="2105772" cy="83739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COMUNICAZIONE e CONDIVISIONE</a:t>
          </a:r>
        </a:p>
      </dsp:txBody>
      <dsp:txXfrm>
        <a:off x="598486" y="3334912"/>
        <a:ext cx="2056720" cy="788344"/>
      </dsp:txXfrm>
    </dsp:sp>
    <dsp:sp modelId="{AFBE404B-810F-4AF4-91EE-9E325454BC08}">
      <dsp:nvSpPr>
        <dsp:cNvPr id="0" name=""/>
        <dsp:cNvSpPr/>
      </dsp:nvSpPr>
      <dsp:spPr>
        <a:xfrm>
          <a:off x="2976698" y="1327624"/>
          <a:ext cx="2506727" cy="247724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kern="1200" dirty="0"/>
            <a:t>Ricerca della specificità dell’IRC nei diversi gradi di scuola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kern="1200" dirty="0"/>
            <a:t>Elaborazione di competenze alla fine di ciascun grado</a:t>
          </a:r>
        </a:p>
      </dsp:txBody>
      <dsp:txXfrm>
        <a:off x="3033706" y="1915470"/>
        <a:ext cx="2392711" cy="1832390"/>
      </dsp:txXfrm>
    </dsp:sp>
    <dsp:sp modelId="{BF94A215-BD2B-4DAF-BF0C-211EE5A66171}">
      <dsp:nvSpPr>
        <dsp:cNvPr id="0" name=""/>
        <dsp:cNvSpPr/>
      </dsp:nvSpPr>
      <dsp:spPr>
        <a:xfrm>
          <a:off x="4304781" y="261204"/>
          <a:ext cx="2981968" cy="2981968"/>
        </a:xfrm>
        <a:prstGeom prst="circularArrow">
          <a:avLst>
            <a:gd name="adj1" fmla="val 2402"/>
            <a:gd name="adj2" fmla="val 290391"/>
            <a:gd name="adj3" fmla="val 19850348"/>
            <a:gd name="adj4" fmla="val 12891760"/>
            <a:gd name="adj5" fmla="val 280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56C45B-AF58-42BD-BD42-BFAB2B16F72F}">
      <dsp:nvSpPr>
        <dsp:cNvPr id="0" name=""/>
        <dsp:cNvSpPr/>
      </dsp:nvSpPr>
      <dsp:spPr>
        <a:xfrm>
          <a:off x="3583148" y="944271"/>
          <a:ext cx="2105772" cy="83739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RICERCA e ELABORAZIONE</a:t>
          </a:r>
        </a:p>
      </dsp:txBody>
      <dsp:txXfrm>
        <a:off x="3607674" y="968797"/>
        <a:ext cx="2056720" cy="788344"/>
      </dsp:txXfrm>
    </dsp:sp>
    <dsp:sp modelId="{EC823CCC-3978-4781-95AC-4BAC5F592060}">
      <dsp:nvSpPr>
        <dsp:cNvPr id="0" name=""/>
        <dsp:cNvSpPr/>
      </dsp:nvSpPr>
      <dsp:spPr>
        <a:xfrm>
          <a:off x="6018799" y="1261077"/>
          <a:ext cx="2629986" cy="261882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kern="1200" dirty="0"/>
            <a:t>Centralità dei nuclei tematici Gesù Cristo, la Chiesa, Dio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kern="1200" dirty="0"/>
            <a:t>Trasversalità dei nuclei tematici Bibbia (testo e strumento) e Etica (sfondo dei valori umani e religiosi)</a:t>
          </a:r>
        </a:p>
      </dsp:txBody>
      <dsp:txXfrm>
        <a:off x="6079065" y="1321343"/>
        <a:ext cx="2509454" cy="1937117"/>
      </dsp:txXfrm>
    </dsp:sp>
    <dsp:sp modelId="{C30E3A04-7F18-4D74-B863-0FEC8682979F}">
      <dsp:nvSpPr>
        <dsp:cNvPr id="0" name=""/>
        <dsp:cNvSpPr/>
      </dsp:nvSpPr>
      <dsp:spPr>
        <a:xfrm>
          <a:off x="6652659" y="3517633"/>
          <a:ext cx="2105772" cy="83739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SCELTE e PROPOSTA</a:t>
          </a:r>
        </a:p>
      </dsp:txBody>
      <dsp:txXfrm>
        <a:off x="6677185" y="3542159"/>
        <a:ext cx="2056720" cy="7883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2369B6-A51C-4924-95DB-3650A27FAA53}">
      <dsp:nvSpPr>
        <dsp:cNvPr id="0" name=""/>
        <dsp:cNvSpPr/>
      </dsp:nvSpPr>
      <dsp:spPr>
        <a:xfrm>
          <a:off x="3638" y="575343"/>
          <a:ext cx="2188629" cy="3744000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>
              <a:latin typeface="+mj-lt"/>
            </a:rPr>
            <a:t>INFANZIA</a:t>
          </a:r>
          <a:endParaRPr lang="it-IT" sz="2000" b="1" kern="1200" dirty="0">
            <a:latin typeface="+mj-lt"/>
          </a:endParaRPr>
        </a:p>
      </dsp:txBody>
      <dsp:txXfrm rot="16200000">
        <a:off x="-1312538" y="1891521"/>
        <a:ext cx="3070080" cy="437725"/>
      </dsp:txXfrm>
    </dsp:sp>
    <dsp:sp modelId="{87D0AF24-4A7C-4B22-ACE5-197ABCD3CCC6}">
      <dsp:nvSpPr>
        <dsp:cNvPr id="0" name=""/>
        <dsp:cNvSpPr/>
      </dsp:nvSpPr>
      <dsp:spPr>
        <a:xfrm>
          <a:off x="441364" y="575343"/>
          <a:ext cx="1630528" cy="3744000"/>
        </a:xfrm>
        <a:prstGeom prst="rect">
          <a:avLst/>
        </a:prstGeom>
        <a:noFill/>
        <a:ln w="2642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>
              <a:latin typeface="+mj-lt"/>
            </a:rPr>
            <a:t>Bambino (attesa, nascita, infanzia, crescita) </a:t>
          </a:r>
          <a:endParaRPr lang="it-IT" sz="1600" kern="1200" dirty="0">
            <a:latin typeface="+mj-lt"/>
          </a:endParaRP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latin typeface="+mj-lt"/>
            </a:rPr>
            <a:t>Narratore di storie (il messaggio in parabole)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latin typeface="+mj-lt"/>
            </a:rPr>
            <a:t>Ama gli uomini (la Pasqua e il dono di sé)</a:t>
          </a:r>
        </a:p>
      </dsp:txBody>
      <dsp:txXfrm>
        <a:off x="441364" y="575343"/>
        <a:ext cx="1630528" cy="3744000"/>
      </dsp:txXfrm>
    </dsp:sp>
    <dsp:sp modelId="{C0B97EAD-BE56-4F89-AF57-382EDC1289CB}">
      <dsp:nvSpPr>
        <dsp:cNvPr id="0" name=""/>
        <dsp:cNvSpPr/>
      </dsp:nvSpPr>
      <dsp:spPr>
        <a:xfrm>
          <a:off x="2268869" y="594411"/>
          <a:ext cx="2188629" cy="3744000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5151" rIns="84455" bIns="0" numCol="1" spcCol="1270" anchor="t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b="1" kern="1200">
              <a:latin typeface="+mj-lt"/>
            </a:rPr>
            <a:t>PRIMARIA</a:t>
          </a:r>
          <a:endParaRPr lang="it-IT" sz="1900" b="1" kern="1200" dirty="0">
            <a:latin typeface="+mj-lt"/>
          </a:endParaRPr>
        </a:p>
      </dsp:txBody>
      <dsp:txXfrm rot="16200000">
        <a:off x="952692" y="1910588"/>
        <a:ext cx="3070080" cy="437725"/>
      </dsp:txXfrm>
    </dsp:sp>
    <dsp:sp modelId="{0BE7F680-3D59-4016-A4BB-1723E689E09F}">
      <dsp:nvSpPr>
        <dsp:cNvPr id="0" name=""/>
        <dsp:cNvSpPr/>
      </dsp:nvSpPr>
      <dsp:spPr>
        <a:xfrm rot="5400000">
          <a:off x="2096359" y="3833874"/>
          <a:ext cx="385954" cy="328294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358847-7B16-44B9-86A7-B614D328C73A}">
      <dsp:nvSpPr>
        <dsp:cNvPr id="0" name=""/>
        <dsp:cNvSpPr/>
      </dsp:nvSpPr>
      <dsp:spPr>
        <a:xfrm>
          <a:off x="2706595" y="594411"/>
          <a:ext cx="1630528" cy="3744000"/>
        </a:xfrm>
        <a:prstGeom prst="rect">
          <a:avLst/>
        </a:prstGeom>
        <a:noFill/>
        <a:ln w="2642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7719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>
              <a:latin typeface="+mn-lt"/>
            </a:rPr>
            <a:t>1a  infanzia e crescita (l'ambiente di vita)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>
              <a:latin typeface="+mn-lt"/>
            </a:rPr>
            <a:t>2a  La relazione con gli uomini (l'amicizia con gli apostoli;  amore e pace cuore della missione in parole e gesti; la Chiesa comunità di amici)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>
              <a:latin typeface="+mn-lt"/>
            </a:rPr>
            <a:t>3a  Il salvatore (nel quadro della storia della salvezza, il compimento delle promesse antiche) 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>
              <a:latin typeface="+mn-lt"/>
            </a:rPr>
            <a:t>4a Il tempo (storicità, ambiente geografico, contesto culturale-religioso) e l'opera di salvezza  (parabole e miracoli; Padre Nostro; Pasqua)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>
              <a:latin typeface="+mn-lt"/>
            </a:rPr>
            <a:t>5a  Nella storia dell'uomo  (la proposta di vita; la Chiesa e il cammino ecumenico; le religioni)</a:t>
          </a:r>
        </a:p>
      </dsp:txBody>
      <dsp:txXfrm>
        <a:off x="2706595" y="594411"/>
        <a:ext cx="1630528" cy="3744000"/>
      </dsp:txXfrm>
    </dsp:sp>
    <dsp:sp modelId="{F9A806F3-744A-4DFD-A239-946C0FDC4794}">
      <dsp:nvSpPr>
        <dsp:cNvPr id="0" name=""/>
        <dsp:cNvSpPr/>
      </dsp:nvSpPr>
      <dsp:spPr>
        <a:xfrm>
          <a:off x="4514841" y="614030"/>
          <a:ext cx="2188629" cy="3744000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5151" rIns="84455" bIns="0" numCol="1" spcCol="1270" anchor="t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b="1" kern="1200">
              <a:latin typeface="+mj-lt"/>
            </a:rPr>
            <a:t>SECONDARIA di I grado</a:t>
          </a:r>
          <a:r>
            <a:rPr lang="it-IT" sz="1900" kern="1200">
              <a:latin typeface="+mj-lt"/>
            </a:rPr>
            <a:t> </a:t>
          </a:r>
          <a:endParaRPr lang="it-IT" sz="1900" kern="1200" dirty="0">
            <a:latin typeface="+mj-lt"/>
          </a:endParaRPr>
        </a:p>
      </dsp:txBody>
      <dsp:txXfrm rot="16200000">
        <a:off x="3198663" y="1930207"/>
        <a:ext cx="3070080" cy="437725"/>
      </dsp:txXfrm>
    </dsp:sp>
    <dsp:sp modelId="{CF269A8A-8108-4A10-98E0-0E4B35545BBB}">
      <dsp:nvSpPr>
        <dsp:cNvPr id="0" name=""/>
        <dsp:cNvSpPr/>
      </dsp:nvSpPr>
      <dsp:spPr>
        <a:xfrm rot="5400000">
          <a:off x="4352067" y="3824353"/>
          <a:ext cx="385954" cy="328294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691A0E-74FB-4412-B2F5-74A98A8A245C}">
      <dsp:nvSpPr>
        <dsp:cNvPr id="0" name=""/>
        <dsp:cNvSpPr/>
      </dsp:nvSpPr>
      <dsp:spPr>
        <a:xfrm>
          <a:off x="4952566" y="614030"/>
          <a:ext cx="1630528" cy="3744000"/>
        </a:xfrm>
        <a:prstGeom prst="rect">
          <a:avLst/>
        </a:prstGeom>
        <a:noFill/>
        <a:ln w="2642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7719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b="0" kern="1200">
              <a:latin typeface="+mn-lt"/>
            </a:rPr>
            <a:t>1</a:t>
          </a:r>
          <a:r>
            <a:rPr lang="it-IT" sz="1100" b="0" kern="1200" baseline="30000">
              <a:latin typeface="+mn-lt"/>
            </a:rPr>
            <a:t>a </a:t>
          </a:r>
          <a:r>
            <a:rPr lang="it-IT" sz="1100" b="0" kern="1200" baseline="0">
              <a:latin typeface="+mn-lt"/>
            </a:rPr>
            <a:t> La "via" verso dio  (dalle domande esistenziali all'incontro con Gesù; la relazione Dio-uomo e la novità della rivelazione di Gesù) </a:t>
          </a:r>
          <a:endParaRPr lang="it-IT" sz="1100" kern="1200">
            <a:latin typeface="+mn-lt"/>
          </a:endParaRP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b="0" kern="1200">
              <a:latin typeface="+mn-lt"/>
            </a:rPr>
            <a:t>2</a:t>
          </a:r>
          <a:r>
            <a:rPr lang="it-IT" sz="1100" b="0" kern="1200" baseline="30000">
              <a:latin typeface="+mn-lt"/>
            </a:rPr>
            <a:t>a  </a:t>
          </a:r>
          <a:r>
            <a:rPr lang="it-IT" sz="1100" b="0" kern="1200" baseline="0">
              <a:latin typeface="+mn-lt"/>
            </a:rPr>
            <a:t>L'annuncio della salvezza (dalle religioni a Gesù; identità storica e missione salvifica; la Chiesa Apostolica e gli eventi centrali della storia della Chiesa) 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b="0" kern="1200" dirty="0">
              <a:latin typeface="+mn-lt"/>
            </a:rPr>
            <a:t>3</a:t>
          </a:r>
          <a:r>
            <a:rPr lang="it-IT" sz="1100" b="0" kern="1200" baseline="30000" dirty="0">
              <a:latin typeface="+mn-lt"/>
            </a:rPr>
            <a:t>a  </a:t>
          </a:r>
          <a:r>
            <a:rPr lang="it-IT" sz="1100" b="0" kern="1200" baseline="0" dirty="0">
              <a:latin typeface="+mn-lt"/>
            </a:rPr>
            <a:t>maestro e modello di vita (la fedeltà al progetto di Dio; le Beatitudini; da Gesù alla Chiesa attraverso la storia degli Apostoli) </a:t>
          </a:r>
          <a:r>
            <a:rPr lang="it-IT" sz="1100" kern="1200" dirty="0">
              <a:latin typeface="+mn-lt"/>
            </a:rPr>
            <a:t> </a:t>
          </a:r>
        </a:p>
      </dsp:txBody>
      <dsp:txXfrm>
        <a:off x="4952566" y="614030"/>
        <a:ext cx="1630528" cy="3744000"/>
      </dsp:txXfrm>
    </dsp:sp>
    <dsp:sp modelId="{A3B72135-0EFE-4D03-8A65-7EB540F733F6}">
      <dsp:nvSpPr>
        <dsp:cNvPr id="0" name=""/>
        <dsp:cNvSpPr/>
      </dsp:nvSpPr>
      <dsp:spPr>
        <a:xfrm>
          <a:off x="6791321" y="623169"/>
          <a:ext cx="2188629" cy="3744000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80010" bIns="0" numCol="1" spcCol="1270" anchor="t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>
              <a:latin typeface="+mj-lt"/>
            </a:rPr>
            <a:t>SECONDARIA di II grado</a:t>
          </a:r>
          <a:endParaRPr lang="it-IT" sz="1800" b="1" kern="1200" dirty="0">
            <a:latin typeface="+mj-lt"/>
          </a:endParaRPr>
        </a:p>
      </dsp:txBody>
      <dsp:txXfrm rot="16200000">
        <a:off x="5475144" y="1939347"/>
        <a:ext cx="3070080" cy="437725"/>
      </dsp:txXfrm>
    </dsp:sp>
    <dsp:sp modelId="{2CB76C46-20D8-47CA-A0AC-402DA52CEA04}">
      <dsp:nvSpPr>
        <dsp:cNvPr id="0" name=""/>
        <dsp:cNvSpPr/>
      </dsp:nvSpPr>
      <dsp:spPr>
        <a:xfrm rot="5400000">
          <a:off x="6571996" y="3891900"/>
          <a:ext cx="385954" cy="328294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583914-AB7A-498D-9AA8-8F8981769196}">
      <dsp:nvSpPr>
        <dsp:cNvPr id="0" name=""/>
        <dsp:cNvSpPr/>
      </dsp:nvSpPr>
      <dsp:spPr>
        <a:xfrm>
          <a:off x="7229047" y="623169"/>
          <a:ext cx="1630528" cy="3744000"/>
        </a:xfrm>
        <a:prstGeom prst="rect">
          <a:avLst/>
        </a:prstGeom>
        <a:noFill/>
        <a:ln w="2642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7719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b="0" kern="1200">
              <a:latin typeface="+mn-lt"/>
            </a:rPr>
            <a:t>La storicità (contestualizzazione geografica e culturale)</a:t>
          </a:r>
          <a:endParaRPr lang="it-IT" sz="1100" kern="1200">
            <a:latin typeface="+mn-lt"/>
          </a:endParaRP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b="0" kern="1200">
              <a:latin typeface="+mn-lt"/>
            </a:rPr>
            <a:t>Il messaggio di salvezza (la rivelazione su Dio; le relazioni; l'annuncio del Regno; l'opera salvifica; la morte e resurrezione)</a:t>
          </a:r>
          <a:endParaRPr lang="it-IT" sz="1100" b="0" kern="1200" dirty="0">
            <a:latin typeface="+mn-lt"/>
          </a:endParaRPr>
        </a:p>
      </dsp:txBody>
      <dsp:txXfrm>
        <a:off x="7229047" y="623169"/>
        <a:ext cx="1630528" cy="3744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2369B6-A51C-4924-95DB-3650A27FAA53}">
      <dsp:nvSpPr>
        <dsp:cNvPr id="0" name=""/>
        <dsp:cNvSpPr/>
      </dsp:nvSpPr>
      <dsp:spPr>
        <a:xfrm>
          <a:off x="3638" y="575343"/>
          <a:ext cx="2188629" cy="3744000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>
              <a:latin typeface="+mn-lt"/>
            </a:rPr>
            <a:t>INFANZIA</a:t>
          </a:r>
        </a:p>
      </dsp:txBody>
      <dsp:txXfrm rot="16200000">
        <a:off x="-1312538" y="1891521"/>
        <a:ext cx="3070080" cy="437725"/>
      </dsp:txXfrm>
    </dsp:sp>
    <dsp:sp modelId="{87D0AF24-4A7C-4B22-ACE5-197ABCD3CCC6}">
      <dsp:nvSpPr>
        <dsp:cNvPr id="0" name=""/>
        <dsp:cNvSpPr/>
      </dsp:nvSpPr>
      <dsp:spPr>
        <a:xfrm>
          <a:off x="441364" y="575343"/>
          <a:ext cx="1630528" cy="3744000"/>
        </a:xfrm>
        <a:prstGeom prst="rect">
          <a:avLst/>
        </a:prstGeom>
        <a:noFill/>
        <a:ln w="2642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>
              <a:latin typeface="+mn-lt"/>
            </a:rPr>
            <a:t>"Chiesa domestica" (parallelismo con la famiglia)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>
              <a:latin typeface="+mn-lt"/>
            </a:rPr>
            <a:t>La Chiesa come "casa di Gesù"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400" kern="1200" dirty="0">
            <a:latin typeface="+mn-lt"/>
          </a:endParaRPr>
        </a:p>
      </dsp:txBody>
      <dsp:txXfrm>
        <a:off x="441364" y="575343"/>
        <a:ext cx="1630528" cy="3744000"/>
      </dsp:txXfrm>
    </dsp:sp>
    <dsp:sp modelId="{C0B97EAD-BE56-4F89-AF57-382EDC1289CB}">
      <dsp:nvSpPr>
        <dsp:cNvPr id="0" name=""/>
        <dsp:cNvSpPr/>
      </dsp:nvSpPr>
      <dsp:spPr>
        <a:xfrm>
          <a:off x="2268869" y="594411"/>
          <a:ext cx="2188629" cy="3744000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5151" rIns="84455" bIns="0" numCol="1" spcCol="1270" anchor="t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b="1" kern="1200" dirty="0">
              <a:latin typeface="+mn-lt"/>
            </a:rPr>
            <a:t>PRIMARIA</a:t>
          </a:r>
        </a:p>
      </dsp:txBody>
      <dsp:txXfrm rot="16200000">
        <a:off x="952692" y="1910588"/>
        <a:ext cx="3070080" cy="437725"/>
      </dsp:txXfrm>
    </dsp:sp>
    <dsp:sp modelId="{0BE7F680-3D59-4016-A4BB-1723E689E09F}">
      <dsp:nvSpPr>
        <dsp:cNvPr id="0" name=""/>
        <dsp:cNvSpPr/>
      </dsp:nvSpPr>
      <dsp:spPr>
        <a:xfrm rot="5400000">
          <a:off x="2096359" y="3833874"/>
          <a:ext cx="385954" cy="328294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358847-7B16-44B9-86A7-B614D328C73A}">
      <dsp:nvSpPr>
        <dsp:cNvPr id="0" name=""/>
        <dsp:cNvSpPr/>
      </dsp:nvSpPr>
      <dsp:spPr>
        <a:xfrm>
          <a:off x="2706595" y="594411"/>
          <a:ext cx="1630528" cy="3744000"/>
        </a:xfrm>
        <a:prstGeom prst="rect">
          <a:avLst/>
        </a:prstGeom>
        <a:noFill/>
        <a:ln w="2642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7719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>
              <a:latin typeface="+mn-lt"/>
            </a:rPr>
            <a:t>1a   Luogo di incontro degli amici di Gesù per fare festa e condividere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>
              <a:latin typeface="+mn-lt"/>
            </a:rPr>
            <a:t>2a  Comunità quale grande famiglia dei "figli di un unico Padre" (Padre Nostro)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100" kern="1200" dirty="0">
              <a:latin typeface="+mn-lt"/>
            </a:rPr>
            <a:t>3a  Comunità che celebra (Pasqua, Anno Liturgico)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100" kern="1200" dirty="0">
              <a:latin typeface="+mn-lt"/>
            </a:rPr>
            <a:t>I segni di appartenenza alla comunità 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100" kern="1200" dirty="0">
              <a:latin typeface="+mn-lt"/>
            </a:rPr>
            <a:t> 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100" kern="1200" dirty="0">
              <a:latin typeface="+mn-lt"/>
            </a:rPr>
            <a:t>4a Tempi, luoghi e gesti della preghiera 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100" kern="1200" dirty="0">
              <a:latin typeface="+mn-lt"/>
            </a:rPr>
            <a:t>La Chiesa nella storia (cenni sull'Ecumenismo)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it-IT" sz="1100" kern="1200" dirty="0">
            <a:latin typeface="+mn-lt"/>
          </a:endParaRP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100" kern="1200" dirty="0">
              <a:latin typeface="+mn-lt"/>
            </a:rPr>
            <a:t>5a  La fede nella Comunità (credo) e la ricerca dell'unità (Ecumenismo)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100" kern="1200" dirty="0">
              <a:latin typeface="+mn-lt"/>
            </a:rPr>
            <a:t>Testimoni della fede.</a:t>
          </a:r>
        </a:p>
      </dsp:txBody>
      <dsp:txXfrm>
        <a:off x="2706595" y="594411"/>
        <a:ext cx="1630528" cy="3744000"/>
      </dsp:txXfrm>
    </dsp:sp>
    <dsp:sp modelId="{F9A806F3-744A-4DFD-A239-946C0FDC4794}">
      <dsp:nvSpPr>
        <dsp:cNvPr id="0" name=""/>
        <dsp:cNvSpPr/>
      </dsp:nvSpPr>
      <dsp:spPr>
        <a:xfrm>
          <a:off x="4514841" y="614030"/>
          <a:ext cx="2188629" cy="3744000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5151" rIns="84455" bIns="0" numCol="1" spcCol="1270" anchor="t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b="1" kern="1200" dirty="0">
              <a:latin typeface="+mn-lt"/>
            </a:rPr>
            <a:t>SECONDARIA di I grado </a:t>
          </a:r>
        </a:p>
      </dsp:txBody>
      <dsp:txXfrm rot="16200000">
        <a:off x="3198663" y="1930207"/>
        <a:ext cx="3070080" cy="437725"/>
      </dsp:txXfrm>
    </dsp:sp>
    <dsp:sp modelId="{CF269A8A-8108-4A10-98E0-0E4B35545BBB}">
      <dsp:nvSpPr>
        <dsp:cNvPr id="0" name=""/>
        <dsp:cNvSpPr/>
      </dsp:nvSpPr>
      <dsp:spPr>
        <a:xfrm rot="5400000">
          <a:off x="4352067" y="3824353"/>
          <a:ext cx="385954" cy="328294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691A0E-74FB-4412-B2F5-74A98A8A245C}">
      <dsp:nvSpPr>
        <dsp:cNvPr id="0" name=""/>
        <dsp:cNvSpPr/>
      </dsp:nvSpPr>
      <dsp:spPr>
        <a:xfrm>
          <a:off x="4952566" y="614030"/>
          <a:ext cx="1630528" cy="3744000"/>
        </a:xfrm>
        <a:prstGeom prst="rect">
          <a:avLst/>
        </a:prstGeom>
        <a:noFill/>
        <a:ln w="2642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0" kern="1200" dirty="0">
              <a:latin typeface="+mn-lt"/>
            </a:rPr>
            <a:t>2</a:t>
          </a:r>
          <a:r>
            <a:rPr lang="it-IT" sz="1400" b="0" kern="1200" baseline="30000" dirty="0">
              <a:latin typeface="+mn-lt"/>
            </a:rPr>
            <a:t>a </a:t>
          </a:r>
          <a:r>
            <a:rPr lang="it-IT" sz="1400" b="0" kern="1200" baseline="0" dirty="0">
              <a:latin typeface="+mn-lt"/>
            </a:rPr>
            <a:t> L'identità della Chiesa punto d'arrivo della conoscenza delle grandi religioni (identità per differenza) </a:t>
          </a:r>
        </a:p>
      </dsp:txBody>
      <dsp:txXfrm>
        <a:off x="4952566" y="614030"/>
        <a:ext cx="1630528" cy="3744000"/>
      </dsp:txXfrm>
    </dsp:sp>
    <dsp:sp modelId="{A3B72135-0EFE-4D03-8A65-7EB540F733F6}">
      <dsp:nvSpPr>
        <dsp:cNvPr id="0" name=""/>
        <dsp:cNvSpPr/>
      </dsp:nvSpPr>
      <dsp:spPr>
        <a:xfrm>
          <a:off x="6791321" y="623169"/>
          <a:ext cx="2188629" cy="3744000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80010" bIns="0" numCol="1" spcCol="1270" anchor="t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>
              <a:latin typeface="+mn-lt"/>
            </a:rPr>
            <a:t>SECONDARIA di II grado</a:t>
          </a:r>
          <a:endParaRPr lang="it-IT" sz="1800" b="1" kern="1200" dirty="0">
            <a:latin typeface="+mn-lt"/>
          </a:endParaRPr>
        </a:p>
      </dsp:txBody>
      <dsp:txXfrm rot="16200000">
        <a:off x="5475144" y="1939347"/>
        <a:ext cx="3070080" cy="437725"/>
      </dsp:txXfrm>
    </dsp:sp>
    <dsp:sp modelId="{2CB76C46-20D8-47CA-A0AC-402DA52CEA04}">
      <dsp:nvSpPr>
        <dsp:cNvPr id="0" name=""/>
        <dsp:cNvSpPr/>
      </dsp:nvSpPr>
      <dsp:spPr>
        <a:xfrm rot="5400000">
          <a:off x="6571996" y="3891900"/>
          <a:ext cx="385954" cy="328294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583914-AB7A-498D-9AA8-8F8981769196}">
      <dsp:nvSpPr>
        <dsp:cNvPr id="0" name=""/>
        <dsp:cNvSpPr/>
      </dsp:nvSpPr>
      <dsp:spPr>
        <a:xfrm>
          <a:off x="7229047" y="623169"/>
          <a:ext cx="1630528" cy="3744000"/>
        </a:xfrm>
        <a:prstGeom prst="rect">
          <a:avLst/>
        </a:prstGeom>
        <a:noFill/>
        <a:ln w="2642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400" b="0" i="1" kern="1200" dirty="0">
              <a:latin typeface="+mn-lt"/>
            </a:rPr>
            <a:t>Primo biennio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0" kern="1200" dirty="0">
              <a:latin typeface="+mn-lt"/>
            </a:rPr>
            <a:t>Percorso storico per tappe essenziali (da Gesù alla Chiesa) e temi fondamentali (Koinonia/Diakonia)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400" b="0" i="1" kern="1200" dirty="0">
              <a:latin typeface="+mn-lt"/>
            </a:rPr>
            <a:t>Secondo biennio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400" b="0" kern="1200" dirty="0">
              <a:latin typeface="+mn-lt"/>
            </a:rPr>
            <a:t>Temi scelti di rapporto  della Chiesa con la cultura (Scienza e Fede/Fede e Filosofia, il Magistero e la ricerca della verità, la dignità della persona, La Dottrina Sociale)</a:t>
          </a:r>
          <a:endParaRPr lang="it-IT" sz="1400" kern="1200" dirty="0">
            <a:latin typeface="+mn-lt"/>
          </a:endParaRPr>
        </a:p>
      </dsp:txBody>
      <dsp:txXfrm>
        <a:off x="7229047" y="623169"/>
        <a:ext cx="1630528" cy="3744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2369B6-A51C-4924-95DB-3650A27FAA53}">
      <dsp:nvSpPr>
        <dsp:cNvPr id="0" name=""/>
        <dsp:cNvSpPr/>
      </dsp:nvSpPr>
      <dsp:spPr>
        <a:xfrm>
          <a:off x="2593" y="530014"/>
          <a:ext cx="2068028" cy="3811595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5151" rIns="84455" bIns="0" numCol="1" spcCol="1270" anchor="t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b="1" kern="1200" dirty="0">
              <a:latin typeface="+mj-lt"/>
            </a:rPr>
            <a:t>INFANZIA</a:t>
          </a:r>
        </a:p>
      </dsp:txBody>
      <dsp:txXfrm rot="16200000">
        <a:off x="-1353357" y="1885965"/>
        <a:ext cx="3125508" cy="413605"/>
      </dsp:txXfrm>
    </dsp:sp>
    <dsp:sp modelId="{87D0AF24-4A7C-4B22-ACE5-197ABCD3CCC6}">
      <dsp:nvSpPr>
        <dsp:cNvPr id="0" name=""/>
        <dsp:cNvSpPr/>
      </dsp:nvSpPr>
      <dsp:spPr>
        <a:xfrm>
          <a:off x="427807" y="530014"/>
          <a:ext cx="1540681" cy="3811595"/>
        </a:xfrm>
        <a:prstGeom prst="rect">
          <a:avLst/>
        </a:prstGeom>
        <a:noFill/>
        <a:ln w="2642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>
              <a:latin typeface="+mj-lt"/>
            </a:rPr>
            <a:t>Dio il Padre di Gesù e di tutti gli uomini </a:t>
          </a:r>
        </a:p>
      </dsp:txBody>
      <dsp:txXfrm>
        <a:off x="427807" y="530014"/>
        <a:ext cx="1540681" cy="3811595"/>
      </dsp:txXfrm>
    </dsp:sp>
    <dsp:sp modelId="{C0B97EAD-BE56-4F89-AF57-382EDC1289CB}">
      <dsp:nvSpPr>
        <dsp:cNvPr id="0" name=""/>
        <dsp:cNvSpPr/>
      </dsp:nvSpPr>
      <dsp:spPr>
        <a:xfrm>
          <a:off x="2148607" y="549425"/>
          <a:ext cx="2228143" cy="3811595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5151" rIns="84455" bIns="0" numCol="1" spcCol="1270" anchor="t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b="1" kern="1200" dirty="0">
              <a:latin typeface="+mj-lt"/>
            </a:rPr>
            <a:t>PRIMARIA</a:t>
          </a:r>
        </a:p>
      </dsp:txBody>
      <dsp:txXfrm rot="16200000">
        <a:off x="808667" y="1889365"/>
        <a:ext cx="3125508" cy="445628"/>
      </dsp:txXfrm>
    </dsp:sp>
    <dsp:sp modelId="{0BE7F680-3D59-4016-A4BB-1723E689E09F}">
      <dsp:nvSpPr>
        <dsp:cNvPr id="0" name=""/>
        <dsp:cNvSpPr/>
      </dsp:nvSpPr>
      <dsp:spPr>
        <a:xfrm rot="5400000">
          <a:off x="1932998" y="3848257"/>
          <a:ext cx="393043" cy="334221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358847-7B16-44B9-86A7-B614D328C73A}">
      <dsp:nvSpPr>
        <dsp:cNvPr id="0" name=""/>
        <dsp:cNvSpPr/>
      </dsp:nvSpPr>
      <dsp:spPr>
        <a:xfrm>
          <a:off x="2594235" y="549425"/>
          <a:ext cx="1659966" cy="3811595"/>
        </a:xfrm>
        <a:prstGeom prst="rect">
          <a:avLst/>
        </a:prstGeom>
        <a:noFill/>
        <a:ln w="2642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7719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100" kern="1200" dirty="0">
              <a:latin typeface="+mj-lt"/>
            </a:rPr>
            <a:t>1a  Il mondo e la vita dono di Dio .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it-IT" sz="1100" kern="1200" dirty="0">
              <a:latin typeface="+mj-lt"/>
            </a:rPr>
            <a:t>Dio protegge gli uomini. Gesù fa conoscere Dio.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>
              <a:latin typeface="+mj-lt"/>
            </a:rPr>
            <a:t>2a  Gesù rivela al mondo che Dio è padre (Padre Nostro)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100" kern="1200" dirty="0">
              <a:latin typeface="+mj-lt"/>
            </a:rPr>
            <a:t>3a  Dio nelle religioni (diversità con un punto d'accordo nella "regola d'oro") 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>
              <a:latin typeface="+mj-lt"/>
            </a:rPr>
            <a:t>Abramo scopre Dio come presenza amica (Dio accompagna Israele)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>
              <a:latin typeface="+mj-lt"/>
            </a:rPr>
            <a:t>4a L'uomo in comunicazione con Dio attraverso la preghiera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>
              <a:latin typeface="+mj-lt"/>
            </a:rPr>
            <a:t>5a  Dio Creatore del mondo (la Creazione come atto volontario e non caso) e degli uomini (fondamento della dignità e uguaglianza)</a:t>
          </a:r>
        </a:p>
      </dsp:txBody>
      <dsp:txXfrm>
        <a:off x="2594235" y="549425"/>
        <a:ext cx="1659966" cy="3811595"/>
      </dsp:txXfrm>
    </dsp:sp>
    <dsp:sp modelId="{F9A806F3-744A-4DFD-A239-946C0FDC4794}">
      <dsp:nvSpPr>
        <dsp:cNvPr id="0" name=""/>
        <dsp:cNvSpPr/>
      </dsp:nvSpPr>
      <dsp:spPr>
        <a:xfrm>
          <a:off x="4435127" y="569399"/>
          <a:ext cx="2228143" cy="3811595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5151" rIns="84455" bIns="0" numCol="1" spcCol="1270" anchor="t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b="1" kern="1200" dirty="0">
              <a:latin typeface="+mj-lt"/>
            </a:rPr>
            <a:t>SECONDARIA di I grado </a:t>
          </a:r>
        </a:p>
      </dsp:txBody>
      <dsp:txXfrm rot="16200000">
        <a:off x="3095187" y="1909338"/>
        <a:ext cx="3125508" cy="445628"/>
      </dsp:txXfrm>
    </dsp:sp>
    <dsp:sp modelId="{CF269A8A-8108-4A10-98E0-0E4B35545BBB}">
      <dsp:nvSpPr>
        <dsp:cNvPr id="0" name=""/>
        <dsp:cNvSpPr/>
      </dsp:nvSpPr>
      <dsp:spPr>
        <a:xfrm rot="5400000">
          <a:off x="4269354" y="3838557"/>
          <a:ext cx="393043" cy="334221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691A0E-74FB-4412-B2F5-74A98A8A245C}">
      <dsp:nvSpPr>
        <dsp:cNvPr id="0" name=""/>
        <dsp:cNvSpPr/>
      </dsp:nvSpPr>
      <dsp:spPr>
        <a:xfrm>
          <a:off x="4880756" y="569399"/>
          <a:ext cx="1659966" cy="3811595"/>
        </a:xfrm>
        <a:prstGeom prst="rect">
          <a:avLst/>
        </a:prstGeom>
        <a:noFill/>
        <a:ln w="2642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1148" rIns="0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200" b="0" kern="1200">
              <a:latin typeface="+mj-lt"/>
            </a:rPr>
            <a:t>1</a:t>
          </a:r>
          <a:r>
            <a:rPr lang="it-IT" sz="1200" b="0" kern="1200" baseline="30000">
              <a:latin typeface="+mj-lt"/>
            </a:rPr>
            <a:t>a </a:t>
          </a:r>
          <a:r>
            <a:rPr lang="it-IT" sz="1200" b="0" kern="1200" baseline="0">
              <a:latin typeface="+mj-lt"/>
            </a:rPr>
            <a:t> Abramo e l'esperienza del Dio dell'Alleanza (la storia di Israele)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it-IT" sz="1200" b="0" kern="1200" baseline="0" dirty="0">
              <a:latin typeface="+mj-lt"/>
            </a:rPr>
            <a:t>Dio come Padre Misericordioso </a:t>
          </a:r>
          <a:endParaRPr lang="it-IT" sz="1200" kern="1200" dirty="0">
            <a:latin typeface="+mj-lt"/>
          </a:endParaRP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kern="1200" dirty="0">
              <a:latin typeface="+mj-lt"/>
            </a:rPr>
            <a:t>2</a:t>
          </a:r>
          <a:r>
            <a:rPr lang="it-IT" sz="1200" b="0" kern="1200" baseline="30000" dirty="0">
              <a:latin typeface="+mj-lt"/>
            </a:rPr>
            <a:t>a  </a:t>
          </a:r>
          <a:r>
            <a:rPr lang="it-IT" sz="1200" b="0" kern="1200" baseline="0" dirty="0">
              <a:latin typeface="+mj-lt"/>
            </a:rPr>
            <a:t>Pentecoste e la rivelazione di Dio quale Spirito Santo (correlazione ai sacramenti)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200" b="0" kern="1200" dirty="0">
              <a:latin typeface="+mj-lt"/>
            </a:rPr>
            <a:t>3</a:t>
          </a:r>
          <a:r>
            <a:rPr lang="it-IT" sz="1200" b="0" kern="1200" baseline="30000" dirty="0">
              <a:latin typeface="+mj-lt"/>
            </a:rPr>
            <a:t>a  </a:t>
          </a:r>
          <a:r>
            <a:rPr lang="it-IT" sz="1200" b="0" kern="1200" baseline="0" dirty="0">
              <a:latin typeface="+mj-lt"/>
            </a:rPr>
            <a:t>Dio Creatore (correlazione ai temi della preghiera, del peccato, del rapporto scienza-fede)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200" b="0" kern="1200" baseline="0" dirty="0">
              <a:latin typeface="+mj-lt"/>
            </a:rPr>
            <a:t>Dio nella religioni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200" b="0" kern="1200" baseline="0" dirty="0">
              <a:latin typeface="+mj-lt"/>
            </a:rPr>
            <a:t>La relazione tra Decalogo e Beatitudini. </a:t>
          </a:r>
          <a:r>
            <a:rPr lang="it-IT" sz="1200" kern="1200" dirty="0">
              <a:latin typeface="+mj-lt"/>
            </a:rPr>
            <a:t> </a:t>
          </a:r>
        </a:p>
      </dsp:txBody>
      <dsp:txXfrm>
        <a:off x="4880756" y="569399"/>
        <a:ext cx="1659966" cy="3811595"/>
      </dsp:txXfrm>
    </dsp:sp>
    <dsp:sp modelId="{A3B72135-0EFE-4D03-8A65-7EB540F733F6}">
      <dsp:nvSpPr>
        <dsp:cNvPr id="0" name=""/>
        <dsp:cNvSpPr/>
      </dsp:nvSpPr>
      <dsp:spPr>
        <a:xfrm>
          <a:off x="6752708" y="578703"/>
          <a:ext cx="2228143" cy="3811595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80010" bIns="0" numCol="1" spcCol="1270" anchor="t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>
              <a:latin typeface="+mj-lt"/>
            </a:rPr>
            <a:t>SECONDARIA di II grado</a:t>
          </a:r>
        </a:p>
      </dsp:txBody>
      <dsp:txXfrm rot="16200000">
        <a:off x="5412768" y="1918643"/>
        <a:ext cx="3125508" cy="445628"/>
      </dsp:txXfrm>
    </dsp:sp>
    <dsp:sp modelId="{2CB76C46-20D8-47CA-A0AC-402DA52CEA04}">
      <dsp:nvSpPr>
        <dsp:cNvPr id="0" name=""/>
        <dsp:cNvSpPr/>
      </dsp:nvSpPr>
      <dsp:spPr>
        <a:xfrm rot="5400000">
          <a:off x="6529362" y="3907345"/>
          <a:ext cx="393043" cy="334221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583914-AB7A-498D-9AA8-8F8981769196}">
      <dsp:nvSpPr>
        <dsp:cNvPr id="0" name=""/>
        <dsp:cNvSpPr/>
      </dsp:nvSpPr>
      <dsp:spPr>
        <a:xfrm>
          <a:off x="7198337" y="578703"/>
          <a:ext cx="1659966" cy="3811595"/>
        </a:xfrm>
        <a:prstGeom prst="rect">
          <a:avLst/>
        </a:prstGeom>
        <a:noFill/>
        <a:ln w="2642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0" i="1" kern="1200">
              <a:latin typeface="+mj-lt"/>
            </a:rPr>
            <a:t>Primo biennio</a:t>
          </a:r>
          <a:endParaRPr lang="it-IT" sz="1400" kern="1200">
            <a:latin typeface="+mj-lt"/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400" b="0" kern="1200" dirty="0">
              <a:latin typeface="+mj-lt"/>
            </a:rPr>
            <a:t>I concetti di religiosità e religione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400" b="0" kern="1200" dirty="0">
              <a:latin typeface="+mj-lt"/>
            </a:rPr>
            <a:t>La preghiera e le persone consacrate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400" b="0" kern="1200" dirty="0">
              <a:latin typeface="+mj-lt"/>
            </a:rPr>
            <a:t>I volti di Dio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400" b="0" kern="1200" dirty="0">
              <a:latin typeface="+mj-lt"/>
            </a:rPr>
            <a:t>La ricerca di Dio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0" kern="1200" dirty="0">
              <a:latin typeface="+mj-lt"/>
            </a:rPr>
            <a:t>Il Decalogo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0" i="1" kern="1200">
              <a:latin typeface="+mj-lt"/>
            </a:rPr>
            <a:t>Secondo biennio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400" b="0" kern="1200">
              <a:latin typeface="+mj-lt"/>
            </a:rPr>
            <a:t>La persona creatura di Dio e la dignità umana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400" b="0" kern="1200">
              <a:latin typeface="+mj-lt"/>
            </a:rPr>
            <a:t>La sacraliltà della vita</a:t>
          </a:r>
          <a:endParaRPr lang="it-IT" sz="1400" kern="1200">
            <a:latin typeface="+mj-lt"/>
          </a:endParaRPr>
        </a:p>
      </dsp:txBody>
      <dsp:txXfrm>
        <a:off x="7198337" y="578703"/>
        <a:ext cx="1659966" cy="381159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69044-004F-4DE4-9026-3049E59B4173}">
      <dsp:nvSpPr>
        <dsp:cNvPr id="0" name=""/>
        <dsp:cNvSpPr/>
      </dsp:nvSpPr>
      <dsp:spPr>
        <a:xfrm>
          <a:off x="664273" y="0"/>
          <a:ext cx="7528436" cy="5328591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633451-2EB9-4FEE-8B39-9E4FFC17CC23}">
      <dsp:nvSpPr>
        <dsp:cNvPr id="0" name=""/>
        <dsp:cNvSpPr/>
      </dsp:nvSpPr>
      <dsp:spPr>
        <a:xfrm>
          <a:off x="9514" y="1598577"/>
          <a:ext cx="2850841" cy="213143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>
              <a:solidFill>
                <a:schemeClr val="tx1"/>
              </a:solidFill>
            </a:rPr>
            <a:t>SOCIALIZZARE la «pratica» in aula AIUTA a individuare i FONDAMENTALI dell’IRC</a:t>
          </a:r>
        </a:p>
      </dsp:txBody>
      <dsp:txXfrm>
        <a:off x="113562" y="1702625"/>
        <a:ext cx="2642745" cy="1923340"/>
      </dsp:txXfrm>
    </dsp:sp>
    <dsp:sp modelId="{90A47FD1-72B4-4292-82B7-038CD85833BA}">
      <dsp:nvSpPr>
        <dsp:cNvPr id="0" name=""/>
        <dsp:cNvSpPr/>
      </dsp:nvSpPr>
      <dsp:spPr>
        <a:xfrm>
          <a:off x="3003071" y="1598577"/>
          <a:ext cx="2850841" cy="2131436"/>
        </a:xfrm>
        <a:prstGeom prst="roundRect">
          <a:avLst/>
        </a:prstGeom>
        <a:solidFill>
          <a:schemeClr val="accent4">
            <a:hueOff val="-1028579"/>
            <a:satOff val="-2845"/>
            <a:lumOff val="1765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>
              <a:solidFill>
                <a:schemeClr val="tx1"/>
              </a:solidFill>
            </a:rPr>
            <a:t>IMPEGNARSI  a cercare lo «specifico» di ogni grado scolastico AIUTA a RICONOSCERE i bisogni e le possibilità degli ALUNNI</a:t>
          </a:r>
        </a:p>
      </dsp:txBody>
      <dsp:txXfrm>
        <a:off x="3107119" y="1702625"/>
        <a:ext cx="2642745" cy="1923340"/>
      </dsp:txXfrm>
    </dsp:sp>
    <dsp:sp modelId="{996E7A48-D836-4AEB-A81A-D68582D96D33}">
      <dsp:nvSpPr>
        <dsp:cNvPr id="0" name=""/>
        <dsp:cNvSpPr/>
      </dsp:nvSpPr>
      <dsp:spPr>
        <a:xfrm>
          <a:off x="5996627" y="1598577"/>
          <a:ext cx="2850841" cy="2131436"/>
        </a:xfrm>
        <a:prstGeom prst="roundRect">
          <a:avLst/>
        </a:prstGeom>
        <a:solidFill>
          <a:schemeClr val="accent4">
            <a:hueOff val="-2057158"/>
            <a:satOff val="-5690"/>
            <a:lumOff val="353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>
              <a:solidFill>
                <a:schemeClr val="tx1"/>
              </a:solidFill>
            </a:rPr>
            <a:t>MOTIVARSI a GRADUARE i contenuti AIUTA a pensare all’IRC come ad un PROCESSO che si attua di PASSAGGIO in PASSAGGIO</a:t>
          </a:r>
        </a:p>
      </dsp:txBody>
      <dsp:txXfrm>
        <a:off x="6100675" y="1702625"/>
        <a:ext cx="2642745" cy="19233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5474B-6E45-4A04-8A0E-38C5E34A5036}" type="datetimeFigureOut">
              <a:rPr lang="it-IT" smtClean="0"/>
              <a:t>26/05/2020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DD360-0B06-4DC2-A570-CB7FF4047141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5474B-6E45-4A04-8A0E-38C5E34A5036}" type="datetimeFigureOut">
              <a:rPr lang="it-IT" smtClean="0"/>
              <a:t>26/05/2020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DD360-0B06-4DC2-A570-CB7FF404714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5474B-6E45-4A04-8A0E-38C5E34A5036}" type="datetimeFigureOut">
              <a:rPr lang="it-IT" smtClean="0"/>
              <a:t>26/05/2020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DD360-0B06-4DC2-A570-CB7FF404714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5474B-6E45-4A04-8A0E-38C5E34A5036}" type="datetimeFigureOut">
              <a:rPr lang="it-IT" smtClean="0"/>
              <a:t>26/05/2020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DD360-0B06-4DC2-A570-CB7FF404714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5474B-6E45-4A04-8A0E-38C5E34A5036}" type="datetimeFigureOut">
              <a:rPr lang="it-IT" smtClean="0"/>
              <a:t>26/05/2020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DD360-0B06-4DC2-A570-CB7FF4047141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5474B-6E45-4A04-8A0E-38C5E34A5036}" type="datetimeFigureOut">
              <a:rPr lang="it-IT" smtClean="0"/>
              <a:t>26/05/2020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DD360-0B06-4DC2-A570-CB7FF404714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5474B-6E45-4A04-8A0E-38C5E34A5036}" type="datetimeFigureOut">
              <a:rPr lang="it-IT" smtClean="0"/>
              <a:t>26/05/2020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DD360-0B06-4DC2-A570-CB7FF4047141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5474B-6E45-4A04-8A0E-38C5E34A5036}" type="datetimeFigureOut">
              <a:rPr lang="it-IT" smtClean="0"/>
              <a:t>26/05/2020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DD360-0B06-4DC2-A570-CB7FF404714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5474B-6E45-4A04-8A0E-38C5E34A5036}" type="datetimeFigureOut">
              <a:rPr lang="it-IT" smtClean="0"/>
              <a:t>26/05/2020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DD360-0B06-4DC2-A570-CB7FF404714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5474B-6E45-4A04-8A0E-38C5E34A5036}" type="datetimeFigureOut">
              <a:rPr lang="it-IT" smtClean="0"/>
              <a:t>26/05/2020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DD360-0B06-4DC2-A570-CB7FF4047141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5474B-6E45-4A04-8A0E-38C5E34A5036}" type="datetimeFigureOut">
              <a:rPr lang="it-IT" smtClean="0"/>
              <a:t>26/05/2020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DD360-0B06-4DC2-A570-CB7FF404714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4C5474B-6E45-4A04-8A0E-38C5E34A5036}" type="datetimeFigureOut">
              <a:rPr lang="it-IT" smtClean="0"/>
              <a:t>26/05/2020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96DD360-0B06-4DC2-A570-CB7FF4047141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dirty="0"/>
              <a:t>LABORATORIO «CURRICOLO IRC»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627784" y="4797152"/>
            <a:ext cx="6400800" cy="1752600"/>
          </a:xfrm>
        </p:spPr>
        <p:txBody>
          <a:bodyPr/>
          <a:lstStyle/>
          <a:p>
            <a:pPr algn="ctr"/>
            <a:r>
              <a:rPr lang="it-IT" dirty="0"/>
              <a:t>Referente: Montagnini Flavia</a:t>
            </a:r>
          </a:p>
          <a:p>
            <a:r>
              <a:rPr lang="it-IT" dirty="0"/>
              <a:t>Docenti rappresentanti la Scuola dell’Infanzia, la Scuola Primaria, la Scuola Secondaria di I e II grado</a:t>
            </a:r>
          </a:p>
        </p:txBody>
      </p:sp>
    </p:spTree>
    <p:extLst>
      <p:ext uri="{BB962C8B-B14F-4D97-AF65-F5344CB8AC3E}">
        <p14:creationId xmlns:p14="http://schemas.microsoft.com/office/powerpoint/2010/main" val="2337740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La METODOLOGIA di LAVORO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8494189"/>
              </p:ext>
            </p:extLst>
          </p:nvPr>
        </p:nvGraphicFramePr>
        <p:xfrm>
          <a:off x="179512" y="1340768"/>
          <a:ext cx="8784976" cy="5136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1711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2682846645"/>
              </p:ext>
            </p:extLst>
          </p:nvPr>
        </p:nvGraphicFramePr>
        <p:xfrm>
          <a:off x="76200" y="342900"/>
          <a:ext cx="89916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 di testo 3"/>
          <p:cNvSpPr txBox="1"/>
          <p:nvPr/>
        </p:nvSpPr>
        <p:spPr>
          <a:xfrm>
            <a:off x="1187624" y="378995"/>
            <a:ext cx="6843576" cy="34290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LA PERSONA E L’OPERA DI GESÙ CRISTO</a:t>
            </a:r>
          </a:p>
        </p:txBody>
      </p:sp>
      <p:sp>
        <p:nvSpPr>
          <p:cNvPr id="10" name="Casella di testo 13"/>
          <p:cNvSpPr txBox="1"/>
          <p:nvPr/>
        </p:nvSpPr>
        <p:spPr>
          <a:xfrm>
            <a:off x="492961" y="4742338"/>
            <a:ext cx="1743075" cy="1762125"/>
          </a:xfrm>
          <a:prstGeom prst="foldedCorner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200" dirty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Centralità dell’umanità di Gesù perché il bambino possa riconoscervi e rivivere le azioni di Gesù.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1200" dirty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Uso primaria di gioco, drammatizzazione, narrazione.</a:t>
            </a:r>
          </a:p>
        </p:txBody>
      </p:sp>
      <p:sp>
        <p:nvSpPr>
          <p:cNvPr id="11" name="Casella di testo 14"/>
          <p:cNvSpPr txBox="1"/>
          <p:nvPr/>
        </p:nvSpPr>
        <p:spPr>
          <a:xfrm>
            <a:off x="2543961" y="4755637"/>
            <a:ext cx="2011507" cy="1895475"/>
          </a:xfrm>
          <a:prstGeom prst="foldedCorner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Uso del Vangelo per ritrovare e fondare storicamente la storia di Gesù, per comprenderlo come documento.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Sviluppo graduale dei contenuti dall’esperienza alla cultura.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Uso delle immagini d’arte.</a:t>
            </a:r>
          </a:p>
        </p:txBody>
      </p:sp>
      <p:sp>
        <p:nvSpPr>
          <p:cNvPr id="12" name="Casella di testo 15"/>
          <p:cNvSpPr txBox="1"/>
          <p:nvPr/>
        </p:nvSpPr>
        <p:spPr>
          <a:xfrm>
            <a:off x="4833337" y="4773885"/>
            <a:ext cx="1970911" cy="1895475"/>
          </a:xfrm>
          <a:prstGeom prst="foldedCorner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100" dirty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Sviluppo del tema dalla trasversalità (domande esistenziali&gt;risposte delle religioni&gt;Gesù risposta) alla storicità.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100" dirty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Approccio etico al messaggio di Gesù (Beatitudini e progetto di vita)</a:t>
            </a:r>
          </a:p>
        </p:txBody>
      </p:sp>
      <p:sp>
        <p:nvSpPr>
          <p:cNvPr id="7" name="Freccia circolare a destra 6"/>
          <p:cNvSpPr/>
          <p:nvPr/>
        </p:nvSpPr>
        <p:spPr>
          <a:xfrm>
            <a:off x="2374887" y="4515201"/>
            <a:ext cx="276225" cy="4953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it-IT"/>
          </a:p>
        </p:txBody>
      </p:sp>
      <p:sp>
        <p:nvSpPr>
          <p:cNvPr id="6" name="Freccia circolare a destra 5"/>
          <p:cNvSpPr/>
          <p:nvPr/>
        </p:nvSpPr>
        <p:spPr>
          <a:xfrm>
            <a:off x="251520" y="4509120"/>
            <a:ext cx="276225" cy="4953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it-IT"/>
          </a:p>
        </p:txBody>
      </p:sp>
      <p:sp>
        <p:nvSpPr>
          <p:cNvPr id="8" name="Freccia circolare a destra 7"/>
          <p:cNvSpPr/>
          <p:nvPr/>
        </p:nvSpPr>
        <p:spPr>
          <a:xfrm>
            <a:off x="4695225" y="4558388"/>
            <a:ext cx="276225" cy="4953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it-IT"/>
          </a:p>
        </p:txBody>
      </p:sp>
      <p:sp>
        <p:nvSpPr>
          <p:cNvPr id="13" name="Casella di testo 16"/>
          <p:cNvSpPr txBox="1"/>
          <p:nvPr/>
        </p:nvSpPr>
        <p:spPr>
          <a:xfrm>
            <a:off x="7142944" y="4821746"/>
            <a:ext cx="1677527" cy="1695450"/>
          </a:xfrm>
          <a:prstGeom prst="foldedCorner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200" dirty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Approccio a Gesù attraverso l’attenzione al fascino della sua persona.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200" dirty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Correlazione all’attualità e alla cultura.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1200" dirty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9" name="Freccia circolare a destra 8"/>
          <p:cNvSpPr/>
          <p:nvPr/>
        </p:nvSpPr>
        <p:spPr>
          <a:xfrm>
            <a:off x="6954167" y="4547540"/>
            <a:ext cx="276225" cy="4953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3016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843937"/>
              </p:ext>
            </p:extLst>
          </p:nvPr>
        </p:nvGraphicFramePr>
        <p:xfrm>
          <a:off x="107504" y="908720"/>
          <a:ext cx="8928992" cy="5906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4902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INFANZIA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PRIMARIA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SECONDARIA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SECONDARIA II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13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/>
                        <a:t>Il bambino conosce la figura di Gesù ed i suoi insegnamenti, per comprendere quali sono i gesti dell'amore, della condivisione, del perdono, nelle sue esperienze quotidiane</a:t>
                      </a:r>
                    </a:p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sz="1200" i="1" dirty="0"/>
                        <a:t>Classi 1</a:t>
                      </a:r>
                      <a:r>
                        <a:rPr lang="it-IT" sz="1200" i="1" baseline="30000" dirty="0"/>
                        <a:t>a</a:t>
                      </a:r>
                      <a:r>
                        <a:rPr lang="it-IT" sz="1200" i="1" dirty="0"/>
                        <a:t>,2</a:t>
                      </a:r>
                      <a:r>
                        <a:rPr lang="it-IT" sz="1200" i="1" baseline="30000" dirty="0"/>
                        <a:t>a</a:t>
                      </a:r>
                      <a:r>
                        <a:rPr lang="it-IT" sz="1200" i="1" dirty="0"/>
                        <a:t> e 3</a:t>
                      </a:r>
                      <a:r>
                        <a:rPr lang="it-IT" sz="1200" i="1" baseline="30000" dirty="0"/>
                        <a:t>a</a:t>
                      </a:r>
                      <a:endParaRPr lang="it-IT" sz="1200" dirty="0"/>
                    </a:p>
                    <a:p>
                      <a:pPr lvl="0"/>
                      <a:r>
                        <a:rPr lang="it-IT" sz="1200" dirty="0"/>
                        <a:t>L'alunno sa riconoscere i dati fondamentali della vita e dell'insegnamento di Gesù a partire da un primo accostamento al testo sacro della Bibbia per comprendere alcuni elementi presenti nell'ambiente in cui vive sapendo attribuire loro un valore ed un significato.</a:t>
                      </a:r>
                    </a:p>
                    <a:p>
                      <a:pPr lvl="0"/>
                      <a:r>
                        <a:rPr lang="it-IT" sz="1200" i="1" dirty="0"/>
                        <a:t>Classi 4</a:t>
                      </a:r>
                      <a:r>
                        <a:rPr lang="it-IT" sz="1200" i="1" baseline="30000" dirty="0"/>
                        <a:t>a</a:t>
                      </a:r>
                      <a:r>
                        <a:rPr lang="it-IT" sz="1200" i="1" dirty="0"/>
                        <a:t> e 5</a:t>
                      </a:r>
                      <a:r>
                        <a:rPr lang="it-IT" sz="1200" i="1" baseline="30000" dirty="0"/>
                        <a:t>a</a:t>
                      </a:r>
                      <a:endParaRPr lang="it-IT" sz="1200" dirty="0"/>
                    </a:p>
                    <a:p>
                      <a:pPr lvl="0"/>
                      <a:r>
                        <a:rPr lang="it-IT" sz="1200" dirty="0"/>
                        <a:t>L'alunno sa collocare la vicenda di Gesù nel tempo e nello spazio; sa riconoscere gli elementi caratterizzanti il messaggio di Gesù per poter cogliere il valore universale del suo insegnamento oggi come allora.</a:t>
                      </a:r>
                    </a:p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sz="1200" dirty="0"/>
                        <a:t>L’alunno conosce i tratti essenziali della figura e del messaggio di Gesù per essere in gradi di interpretare consapevolmente dati storici-culturali in cui è implicata la figura di Gesù.</a:t>
                      </a:r>
                    </a:p>
                    <a:p>
                      <a:pPr lvl="0"/>
                      <a:r>
                        <a:rPr lang="it-IT" sz="1200" dirty="0"/>
                        <a:t>L’alunno conosce alcuni brani evangelici di incontro Gesù/uomo, sapendoli leggere a vari livelli (storico, psicologico, …) per riconoscere e nominare alcune personali esperienze religiose e riconoscere nel cristiano l’adesione alla proposta di Gesù.</a:t>
                      </a:r>
                    </a:p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sz="1200" i="1" dirty="0"/>
                        <a:t>I biennio</a:t>
                      </a:r>
                      <a:endParaRPr lang="it-IT" sz="1200" dirty="0"/>
                    </a:p>
                    <a:p>
                      <a:pPr lvl="0"/>
                      <a:r>
                        <a:rPr lang="it-IT" sz="1200" dirty="0"/>
                        <a:t>L’alunno, collocando l’esperienza umana di Gesù di Nazareth nel suo ambiente culturale e religioso, presenta gli elementi che documentano la sua identità storica per riconoscerne l’appartenenza ebraica.</a:t>
                      </a:r>
                    </a:p>
                    <a:p>
                      <a:pPr lvl="0"/>
                      <a:r>
                        <a:rPr lang="it-IT" sz="1200" dirty="0"/>
                        <a:t>L’alunno, approcciando in modo esegeticamente corretto e critico testi scelti del Nuovo Testamento, documenta la missione salvifica di Gesù per scoprire e riconoscere il valore esistenziale della proposta di vita cristiana.</a:t>
                      </a:r>
                    </a:p>
                    <a:p>
                      <a:pPr lvl="0"/>
                      <a:r>
                        <a:rPr lang="it-IT" sz="1200" dirty="0"/>
                        <a:t>L’alunno, confrontando i dati evangelici con le ricerche storiche, deduce la storicità della figura di Gesù e la portata innovativa del suo messaggio per coglierne la sua originalità nell’ambito delle religioni e della cultura. </a:t>
                      </a:r>
                    </a:p>
                    <a:p>
                      <a:pPr lvl="0"/>
                      <a:r>
                        <a:rPr lang="it-IT" sz="1200" i="1" dirty="0"/>
                        <a:t>II biennio</a:t>
                      </a:r>
                      <a:endParaRPr lang="it-IT" sz="1200" dirty="0"/>
                    </a:p>
                    <a:p>
                      <a:pPr lvl="0"/>
                      <a:r>
                        <a:rPr lang="it-IT" sz="1200" dirty="0"/>
                        <a:t>L’alunno, approfondendo lo studio ei testi evangelici sulla morte e resurrezione di Gesù, spiega la fede cristiana in Gesù riconosciuto come Signore per scoprire il significato della fede in Gesù uomo  e Dio.</a:t>
                      </a:r>
                    </a:p>
                    <a:p>
                      <a:pPr lvl="0"/>
                      <a:r>
                        <a:rPr lang="it-IT" sz="1200" dirty="0"/>
                        <a:t>L’alunno, utilizzando documenti evangelici e della tradizione cristiana individua i motivi che fondano la vita e l’etica cristiana sull’esempio di Gesù Cristo per scoprire e valutare la ragionevolezza e la possibilità di riferimento anche per i non cristiani e i non credenti.</a:t>
                      </a:r>
                    </a:p>
                    <a:p>
                      <a:endParaRPr lang="it-IT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itolo 1"/>
          <p:cNvSpPr txBox="1">
            <a:spLocks/>
          </p:cNvSpPr>
          <p:nvPr/>
        </p:nvSpPr>
        <p:spPr>
          <a:xfrm>
            <a:off x="467544" y="332656"/>
            <a:ext cx="8229600" cy="5760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200" dirty="0"/>
              <a:t>Il QUADRO delle COMPETENZE</a:t>
            </a:r>
          </a:p>
        </p:txBody>
      </p:sp>
    </p:spTree>
    <p:extLst>
      <p:ext uri="{BB962C8B-B14F-4D97-AF65-F5344CB8AC3E}">
        <p14:creationId xmlns:p14="http://schemas.microsoft.com/office/powerpoint/2010/main" val="2315477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1450294136"/>
              </p:ext>
            </p:extLst>
          </p:nvPr>
        </p:nvGraphicFramePr>
        <p:xfrm>
          <a:off x="76200" y="342900"/>
          <a:ext cx="89916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asella di testo 29"/>
          <p:cNvSpPr txBox="1"/>
          <p:nvPr/>
        </p:nvSpPr>
        <p:spPr>
          <a:xfrm>
            <a:off x="376268" y="4737683"/>
            <a:ext cx="1743075" cy="1762125"/>
          </a:xfrm>
          <a:prstGeom prst="foldedCorner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200" dirty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La storia di Gesù quale fulcro e nucleo generatore degli altri contenuti specifici di IRC. </a:t>
            </a:r>
          </a:p>
        </p:txBody>
      </p:sp>
      <p:sp>
        <p:nvSpPr>
          <p:cNvPr id="3" name="Freccia circolare a destra 2"/>
          <p:cNvSpPr/>
          <p:nvPr/>
        </p:nvSpPr>
        <p:spPr>
          <a:xfrm>
            <a:off x="128909" y="4523615"/>
            <a:ext cx="276225" cy="4953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it-IT"/>
          </a:p>
        </p:txBody>
      </p:sp>
      <p:sp>
        <p:nvSpPr>
          <p:cNvPr id="8" name="Casella di testo 28"/>
          <p:cNvSpPr txBox="1"/>
          <p:nvPr/>
        </p:nvSpPr>
        <p:spPr>
          <a:xfrm>
            <a:off x="2549872" y="4737683"/>
            <a:ext cx="1868708" cy="1895475"/>
          </a:xfrm>
          <a:prstGeom prst="foldedCorner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200" dirty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Il concetto di comunità (in festa, di figli di un unico Padre, di persone che celebrano la fede e la testimoniano al mondo) Chiave interpretativa del contenuto Chiesa.</a:t>
            </a:r>
          </a:p>
        </p:txBody>
      </p:sp>
      <p:sp>
        <p:nvSpPr>
          <p:cNvPr id="9" name="Casella di testo 27"/>
          <p:cNvSpPr txBox="1"/>
          <p:nvPr/>
        </p:nvSpPr>
        <p:spPr>
          <a:xfrm>
            <a:off x="4730118" y="4771265"/>
            <a:ext cx="1930113" cy="1895475"/>
          </a:xfrm>
          <a:prstGeom prst="foldedCorner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200" dirty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Approccio storico al contenuto e sviluppo del percorso storico per tappe essenziali (in rapporto con le altre religioni e la cultura)</a:t>
            </a:r>
          </a:p>
        </p:txBody>
      </p:sp>
      <p:sp>
        <p:nvSpPr>
          <p:cNvPr id="10" name="Casella di testo 30"/>
          <p:cNvSpPr txBox="1"/>
          <p:nvPr/>
        </p:nvSpPr>
        <p:spPr>
          <a:xfrm>
            <a:off x="7100512" y="4788471"/>
            <a:ext cx="1935984" cy="1952897"/>
          </a:xfrm>
          <a:prstGeom prst="foldedCorner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200" dirty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Approccio trasversale ai contenuti del tema attraverso l’approfondimento di particolari aspetti della Chiesa nel suo rapporto con il mondo. Correlazione all’attualità e alla cultura.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1200" dirty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6" name="Freccia circolare a destra 5"/>
          <p:cNvSpPr/>
          <p:nvPr/>
        </p:nvSpPr>
        <p:spPr>
          <a:xfrm>
            <a:off x="6962400" y="4563481"/>
            <a:ext cx="276225" cy="4953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it-IT"/>
          </a:p>
        </p:txBody>
      </p:sp>
      <p:sp>
        <p:nvSpPr>
          <p:cNvPr id="5" name="Freccia circolare a destra 4"/>
          <p:cNvSpPr/>
          <p:nvPr/>
        </p:nvSpPr>
        <p:spPr>
          <a:xfrm>
            <a:off x="4592006" y="4563481"/>
            <a:ext cx="276225" cy="4953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it-IT"/>
          </a:p>
        </p:txBody>
      </p:sp>
      <p:sp>
        <p:nvSpPr>
          <p:cNvPr id="4" name="Freccia circolare a destra 3"/>
          <p:cNvSpPr/>
          <p:nvPr/>
        </p:nvSpPr>
        <p:spPr>
          <a:xfrm>
            <a:off x="2273647" y="4563481"/>
            <a:ext cx="276225" cy="4953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it-IT"/>
          </a:p>
        </p:txBody>
      </p:sp>
      <p:sp>
        <p:nvSpPr>
          <p:cNvPr id="11" name="Casella di testo 35"/>
          <p:cNvSpPr txBox="1"/>
          <p:nvPr/>
        </p:nvSpPr>
        <p:spPr>
          <a:xfrm>
            <a:off x="899592" y="404664"/>
            <a:ext cx="7307372" cy="34290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4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LA CHIESA, COMUNITÀ IN CAMMINO NELLA STORIA </a:t>
            </a:r>
          </a:p>
        </p:txBody>
      </p:sp>
    </p:spTree>
    <p:extLst>
      <p:ext uri="{BB962C8B-B14F-4D97-AF65-F5344CB8AC3E}">
        <p14:creationId xmlns:p14="http://schemas.microsoft.com/office/powerpoint/2010/main" val="1835102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66350"/>
              </p:ext>
            </p:extLst>
          </p:nvPr>
        </p:nvGraphicFramePr>
        <p:xfrm>
          <a:off x="107504" y="908720"/>
          <a:ext cx="8928992" cy="5906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4902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INFANZIA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PRIMARIA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SECONDARIA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SECONDARIA II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13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 bambino, attraverso l’ascolto e l’osservazione, scopre gli elementi caratteristici dell’edificio chiesa per riconoscerlo come luogo di incontro e celebrazione degli amici di Gesù.</a:t>
                      </a:r>
                    </a:p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i="1" dirty="0"/>
                        <a:t>Classi 1</a:t>
                      </a:r>
                      <a:r>
                        <a:rPr lang="it-IT" sz="1400" i="1" baseline="30000" dirty="0"/>
                        <a:t>a</a:t>
                      </a:r>
                      <a:r>
                        <a:rPr lang="it-IT" sz="1400" i="1" dirty="0"/>
                        <a:t>,2</a:t>
                      </a:r>
                      <a:r>
                        <a:rPr lang="it-IT" sz="1400" i="1" baseline="30000" dirty="0"/>
                        <a:t>a</a:t>
                      </a:r>
                      <a:r>
                        <a:rPr lang="it-IT" sz="1400" i="1" dirty="0"/>
                        <a:t> e 3</a:t>
                      </a:r>
                      <a:r>
                        <a:rPr lang="it-IT" sz="1400" i="1" baseline="30000" dirty="0"/>
                        <a:t>a</a:t>
                      </a:r>
                      <a:endParaRPr lang="it-IT" sz="1400" dirty="0"/>
                    </a:p>
                    <a:p>
                      <a:pPr lvl="0"/>
                      <a:r>
                        <a:rPr lang="it-IT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L’alunno, osservando gli edifici e conoscendo i momenti essenziali della sua storia, identifica nella Chiesa la comunità dei credenti in Gesù  Cristo per riconoscere le </a:t>
                      </a:r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opere che dimostrano il suo impegno a vivere co</a:t>
                      </a:r>
                      <a:r>
                        <a:rPr lang="it-IT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erentemente il messaggio evangelico.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i="1" dirty="0"/>
                        <a:t>Classi </a:t>
                      </a:r>
                      <a:r>
                        <a:rPr lang="it-IT" sz="1400" i="1" baseline="0" dirty="0"/>
                        <a:t> 4</a:t>
                      </a:r>
                      <a:r>
                        <a:rPr lang="it-IT" sz="1400" i="1" baseline="30000" dirty="0"/>
                        <a:t>a</a:t>
                      </a:r>
                      <a:r>
                        <a:rPr lang="it-IT" sz="1400" i="1" dirty="0"/>
                        <a:t> e 5</a:t>
                      </a:r>
                      <a:r>
                        <a:rPr lang="it-IT" sz="1400" i="1" baseline="30000" dirty="0"/>
                        <a:t>a</a:t>
                      </a:r>
                      <a:endParaRPr lang="it-IT" sz="1400" dirty="0"/>
                    </a:p>
                    <a:p>
                      <a:pPr lvl="0"/>
                      <a:r>
                        <a:rPr lang="it-IT" sz="1400" dirty="0"/>
                        <a:t>L’alunno, attraverso</a:t>
                      </a:r>
                      <a:r>
                        <a:rPr lang="it-IT" sz="1400" baseline="0" dirty="0"/>
                        <a:t> i testi biblici e gli eventi più importanti della storia, distingue avvenimenti e persone della Chiesa Cattolica per riconoscerne la specificità rispetto alle altre confessioni cristiane. 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L’alunno, analizzando l’organizzazione e i ruoli della comunità ecclesiale, individua le espressioni caratteristiche della vita della comunità cristiana nel tempo per riconoscervi la realizzazione concreta del messaggio di Gesù.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i="1" dirty="0"/>
                        <a:t>I biennio</a:t>
                      </a:r>
                      <a:endParaRPr lang="it-IT" sz="1400" dirty="0"/>
                    </a:p>
                    <a:p>
                      <a:pPr lvl="0"/>
                      <a:r>
                        <a:rPr lang="it-IT" sz="1400" dirty="0"/>
                        <a:t>L’alunno, analizzando</a:t>
                      </a:r>
                      <a:r>
                        <a:rPr lang="it-IT" sz="1400" baseline="0" dirty="0"/>
                        <a:t> gli avvenimenti storici fondamentali, individua </a:t>
                      </a:r>
                      <a:r>
                        <a:rPr lang="it-IT" sz="1400" dirty="0"/>
                        <a:t>la presenza</a:t>
                      </a:r>
                      <a:r>
                        <a:rPr lang="it-IT" sz="1400" baseline="0" dirty="0"/>
                        <a:t> e l’incidenza della Chiesa nella realtà e nella cultura per riconoscere il suo contributo allo sviluppo della civiltà umana anche in dialogo con le altre confessioni cristiane, le altre religioni e sistemi di significato.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i="1" dirty="0"/>
                        <a:t>II biennio</a:t>
                      </a:r>
                      <a:endParaRPr lang="it-IT" sz="1400" dirty="0"/>
                    </a:p>
                    <a:p>
                      <a:pPr lvl="0"/>
                      <a:r>
                        <a:rPr lang="it-IT" sz="1400" baseline="0" dirty="0"/>
                        <a:t>L’alunno, affrontando criticamente aspetti essenziali del rapporto tra la Chiesa e la cultura, individua fonti e modi con cui la tradizione cattolica ha affrontato e dato riferimenti per l’azione coerente ai valori evangelici per riconoscere la presenza e l’incidenza del cristianesimo nelle trasformazioni sociali e culturali. </a:t>
                      </a:r>
                    </a:p>
                    <a:p>
                      <a:pPr lvl="0"/>
                      <a:endParaRPr lang="it-IT" sz="1200" baseline="0" dirty="0"/>
                    </a:p>
                    <a:p>
                      <a:pPr lvl="0"/>
                      <a:endParaRPr lang="it-IT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itolo 1"/>
          <p:cNvSpPr txBox="1">
            <a:spLocks/>
          </p:cNvSpPr>
          <p:nvPr/>
        </p:nvSpPr>
        <p:spPr>
          <a:xfrm>
            <a:off x="467544" y="332656"/>
            <a:ext cx="8229600" cy="5760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200" dirty="0"/>
              <a:t>Il QUADRO delle COMPETENZE</a:t>
            </a:r>
          </a:p>
        </p:txBody>
      </p:sp>
    </p:spTree>
    <p:extLst>
      <p:ext uri="{BB962C8B-B14F-4D97-AF65-F5344CB8AC3E}">
        <p14:creationId xmlns:p14="http://schemas.microsoft.com/office/powerpoint/2010/main" val="3771261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2446672235"/>
              </p:ext>
            </p:extLst>
          </p:nvPr>
        </p:nvGraphicFramePr>
        <p:xfrm>
          <a:off x="76200" y="342900"/>
          <a:ext cx="89916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asella di testo 19"/>
          <p:cNvSpPr txBox="1"/>
          <p:nvPr/>
        </p:nvSpPr>
        <p:spPr>
          <a:xfrm>
            <a:off x="383729" y="4735465"/>
            <a:ext cx="1806104" cy="1762125"/>
          </a:xfrm>
          <a:prstGeom prst="foldedCorner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1100" dirty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Approccio al tema per analogia con l’esperienza del “papà” e correlazione con le relazioni familiari. </a:t>
            </a:r>
          </a:p>
        </p:txBody>
      </p:sp>
      <p:sp>
        <p:nvSpPr>
          <p:cNvPr id="8" name="Casella di testo 18"/>
          <p:cNvSpPr txBox="1"/>
          <p:nvPr/>
        </p:nvSpPr>
        <p:spPr>
          <a:xfrm>
            <a:off x="2631283" y="4773773"/>
            <a:ext cx="1771650" cy="1895475"/>
          </a:xfrm>
          <a:prstGeom prst="foldedCorner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100" dirty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Approccio al tema attraverso la conoscenza del mondo e la riflessione sulla vita.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100" dirty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Approccio al tema centrato sulla Rivelazione di Gesù e sull’interpretazione di Dio come presenza amica. </a:t>
            </a:r>
          </a:p>
        </p:txBody>
      </p:sp>
      <p:sp>
        <p:nvSpPr>
          <p:cNvPr id="9" name="Casella di testo 17"/>
          <p:cNvSpPr txBox="1"/>
          <p:nvPr/>
        </p:nvSpPr>
        <p:spPr>
          <a:xfrm>
            <a:off x="4986337" y="4776534"/>
            <a:ext cx="1809750" cy="1895475"/>
          </a:xfrm>
          <a:prstGeom prst="foldedCorner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100" dirty="0">
                <a:effectLst/>
                <a:ea typeface="Calibri"/>
                <a:cs typeface="Times New Roman"/>
              </a:rPr>
              <a:t>Approccio al tema centrato sulla </a:t>
            </a:r>
            <a:r>
              <a:rPr lang="it-IT" sz="1100" dirty="0">
                <a:effectLst/>
                <a:ea typeface="Calibri"/>
                <a:cs typeface="Arial" panose="020B0604020202020204" pitchFamily="34" charset="0"/>
              </a:rPr>
              <a:t>storia</a:t>
            </a:r>
            <a:r>
              <a:rPr lang="it-IT" sz="1100" dirty="0">
                <a:effectLst/>
                <a:ea typeface="Calibri"/>
                <a:cs typeface="Times New Roman"/>
              </a:rPr>
              <a:t> della salvezza e sul dialogo interreligioso.</a:t>
            </a:r>
          </a:p>
        </p:txBody>
      </p:sp>
      <p:sp>
        <p:nvSpPr>
          <p:cNvPr id="10" name="Casella di testo 20"/>
          <p:cNvSpPr txBox="1"/>
          <p:nvPr/>
        </p:nvSpPr>
        <p:spPr>
          <a:xfrm>
            <a:off x="7258478" y="4802140"/>
            <a:ext cx="1619250" cy="1695450"/>
          </a:xfrm>
          <a:prstGeom prst="foldedCorner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10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Approccio al tema attraverso l’interpretazione etica.</a:t>
            </a:r>
          </a:p>
        </p:txBody>
      </p:sp>
      <p:sp>
        <p:nvSpPr>
          <p:cNvPr id="6" name="Freccia circolare a destra 5"/>
          <p:cNvSpPr/>
          <p:nvPr/>
        </p:nvSpPr>
        <p:spPr>
          <a:xfrm>
            <a:off x="6948264" y="4581128"/>
            <a:ext cx="276225" cy="4953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it-IT"/>
          </a:p>
        </p:txBody>
      </p:sp>
      <p:sp>
        <p:nvSpPr>
          <p:cNvPr id="5" name="Freccia circolare a destra 4"/>
          <p:cNvSpPr/>
          <p:nvPr/>
        </p:nvSpPr>
        <p:spPr>
          <a:xfrm>
            <a:off x="4710112" y="4550447"/>
            <a:ext cx="276225" cy="4953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it-IT"/>
          </a:p>
        </p:txBody>
      </p:sp>
      <p:sp>
        <p:nvSpPr>
          <p:cNvPr id="3" name="Freccia circolare a destra 2"/>
          <p:cNvSpPr/>
          <p:nvPr/>
        </p:nvSpPr>
        <p:spPr>
          <a:xfrm>
            <a:off x="2311325" y="4550447"/>
            <a:ext cx="276225" cy="4953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it-IT"/>
          </a:p>
        </p:txBody>
      </p:sp>
      <p:sp>
        <p:nvSpPr>
          <p:cNvPr id="4" name="Freccia circolare a destra 3"/>
          <p:cNvSpPr/>
          <p:nvPr/>
        </p:nvSpPr>
        <p:spPr>
          <a:xfrm>
            <a:off x="107504" y="4554490"/>
            <a:ext cx="276225" cy="4953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it-IT"/>
          </a:p>
        </p:txBody>
      </p:sp>
      <p:sp>
        <p:nvSpPr>
          <p:cNvPr id="11" name="Casella di testo 25"/>
          <p:cNvSpPr txBox="1"/>
          <p:nvPr/>
        </p:nvSpPr>
        <p:spPr>
          <a:xfrm>
            <a:off x="415233" y="332656"/>
            <a:ext cx="8208912" cy="39052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DIO, CREATORE DELLA VITA E PADRE DEGLI UOMINI </a:t>
            </a:r>
          </a:p>
        </p:txBody>
      </p:sp>
    </p:spTree>
    <p:extLst>
      <p:ext uri="{BB962C8B-B14F-4D97-AF65-F5344CB8AC3E}">
        <p14:creationId xmlns:p14="http://schemas.microsoft.com/office/powerpoint/2010/main" val="3626590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311054"/>
              </p:ext>
            </p:extLst>
          </p:nvPr>
        </p:nvGraphicFramePr>
        <p:xfrm>
          <a:off x="107504" y="908720"/>
          <a:ext cx="8928992" cy="5906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4902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INFANZIA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PRIMARIA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SECONDARIA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SECONDARIA II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1395">
                <a:tc>
                  <a:txBody>
                    <a:bodyPr/>
                    <a:lstStyle/>
                    <a:p>
                      <a:r>
                        <a:rPr lang="it-IT" sz="1400" dirty="0"/>
                        <a:t>Il bambino</a:t>
                      </a:r>
                      <a:r>
                        <a:rPr lang="it-IT" sz="1400" baseline="0" dirty="0"/>
                        <a:t>, ascoltando la storia di Gesù, scopre che Dio è il Padre di Gesù per riconoscere che Dio è Padre di tutti gli uomini uniti nella grande famiglia dell’umanità. 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i="1" dirty="0"/>
                        <a:t>Classi 1</a:t>
                      </a:r>
                      <a:r>
                        <a:rPr lang="it-IT" sz="1400" i="1" baseline="30000" dirty="0"/>
                        <a:t>a</a:t>
                      </a:r>
                      <a:r>
                        <a:rPr lang="it-IT" sz="1400" i="1" dirty="0"/>
                        <a:t>,2</a:t>
                      </a:r>
                      <a:r>
                        <a:rPr lang="it-IT" sz="1400" i="1" baseline="30000" dirty="0"/>
                        <a:t>a</a:t>
                      </a:r>
                      <a:r>
                        <a:rPr lang="it-IT" sz="1400" i="1" dirty="0"/>
                        <a:t> e 3</a:t>
                      </a:r>
                      <a:r>
                        <a:rPr lang="it-IT" sz="1400" i="1" baseline="30000" dirty="0"/>
                        <a:t>a</a:t>
                      </a:r>
                      <a:endParaRPr lang="it-IT" sz="1400" dirty="0"/>
                    </a:p>
                    <a:p>
                      <a:pPr lvl="0"/>
                      <a:r>
                        <a:rPr lang="it-IT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L’alunno, attraverso i racconti biblici, identifica Dio come Creatore della vita e Padre di tutti gli uomini per riconoscere la sua azione salvifica nella storia.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i="1" dirty="0"/>
                        <a:t>Classi </a:t>
                      </a:r>
                      <a:r>
                        <a:rPr lang="it-IT" sz="1400" i="1" baseline="0" dirty="0"/>
                        <a:t> 4</a:t>
                      </a:r>
                      <a:r>
                        <a:rPr lang="it-IT" sz="1400" i="1" baseline="30000" dirty="0"/>
                        <a:t>a</a:t>
                      </a:r>
                      <a:r>
                        <a:rPr lang="it-IT" sz="1400" i="1" dirty="0"/>
                        <a:t> e </a:t>
                      </a:r>
                      <a:r>
                        <a:rPr lang="it-IT" sz="1400" i="1" baseline="0" dirty="0"/>
                        <a:t>5</a:t>
                      </a:r>
                      <a:r>
                        <a:rPr lang="it-IT" sz="1400" i="1" baseline="30000" dirty="0"/>
                        <a:t>° </a:t>
                      </a:r>
                      <a:r>
                        <a:rPr lang="it-IT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L’alunno,</a:t>
                      </a:r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dai racconti evangelici e nel confronto con altre religioni, scopre che Gesù fa conoscere Dio come Padre per riconoscere il suo amore per gli uomini.</a:t>
                      </a:r>
                      <a:endParaRPr lang="it-IT" sz="1400" i="1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L’alunno,</a:t>
                      </a:r>
                      <a:r>
                        <a:rPr lang="it-IT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analizzando le d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omande di senso dell’uomo,</a:t>
                      </a:r>
                      <a:r>
                        <a:rPr lang="it-IT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 interroga sul trascendente per riconoscere i bisogni spirituali all’origine di ogni ricerca religiosa.</a:t>
                      </a:r>
                    </a:p>
                    <a:p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L’alunno, utilizzando i racconti biblici </a:t>
                      </a:r>
                      <a:r>
                        <a:rPr lang="it-IT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individua i tratti di Dio nella fede ebraico-cristiana per scoprirne l’unicità rispetto alle altre tradizioni religiose. 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i="1" dirty="0"/>
                        <a:t>Primo biennio</a:t>
                      </a:r>
                    </a:p>
                    <a:p>
                      <a:r>
                        <a:rPr lang="it-IT" sz="1400" dirty="0"/>
                        <a:t>L’alunno</a:t>
                      </a:r>
                      <a:r>
                        <a:rPr lang="it-IT" sz="1400" baseline="0" dirty="0"/>
                        <a:t> interpretando gli interrogativi esistenziali dell’uomo individua le risposte religiose per riconoscere quelle offerte dal Cristianesimo.</a:t>
                      </a:r>
                      <a:endParaRPr lang="it-IT" sz="1400" dirty="0"/>
                    </a:p>
                    <a:p>
                      <a:r>
                        <a:rPr lang="it-IT" sz="1400" dirty="0"/>
                        <a:t>L’alunno </a:t>
                      </a:r>
                      <a:r>
                        <a:rPr lang="it-IT" sz="1400" baseline="0" dirty="0"/>
                        <a:t>nelle diverse espressioni religiose relative a Dio individua la particolarità della rivelazione cristiana per riconoscere la novità della relazione Dio-Uomo. </a:t>
                      </a:r>
                    </a:p>
                    <a:p>
                      <a:r>
                        <a:rPr lang="it-IT" sz="1400" i="1" baseline="0" dirty="0"/>
                        <a:t>Secondo biennio</a:t>
                      </a:r>
                    </a:p>
                    <a:p>
                      <a:r>
                        <a:rPr lang="it-IT" sz="1400" i="0" dirty="0"/>
                        <a:t>L’alunno, riflettendo</a:t>
                      </a:r>
                      <a:r>
                        <a:rPr lang="it-IT" sz="1400" i="0" baseline="0" dirty="0"/>
                        <a:t> criticamente sugli interrogativi di senso, spiega la dimensione religiosa dell’uomo per riconoscere l’interpretazione specificatamente cristiana della trascendenza, della persona, della vita.</a:t>
                      </a:r>
                    </a:p>
                    <a:p>
                      <a:r>
                        <a:rPr lang="it-IT" sz="1400" i="0" baseline="0" dirty="0"/>
                        <a:t>L’alunno, utilizzando fonti bibliche e del pensiero laico, illustra la riflessione su Dio e sul rapporto fede-scienza per porsi criticamente di fronte alla fede religiosa e alla scelta di fede delle persone. </a:t>
                      </a:r>
                      <a:endParaRPr lang="it-IT" sz="14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itolo 1"/>
          <p:cNvSpPr txBox="1">
            <a:spLocks/>
          </p:cNvSpPr>
          <p:nvPr/>
        </p:nvSpPr>
        <p:spPr>
          <a:xfrm>
            <a:off x="467544" y="332656"/>
            <a:ext cx="8229600" cy="5760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200" dirty="0"/>
              <a:t>Il QUADRO delle COMPETENZE</a:t>
            </a:r>
          </a:p>
        </p:txBody>
      </p:sp>
    </p:spTree>
    <p:extLst>
      <p:ext uri="{BB962C8B-B14F-4D97-AF65-F5344CB8AC3E}">
        <p14:creationId xmlns:p14="http://schemas.microsoft.com/office/powerpoint/2010/main" val="3771261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Una RIFLESSIONE per CONCLUDERE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564"/>
              </p:ext>
            </p:extLst>
          </p:nvPr>
        </p:nvGraphicFramePr>
        <p:xfrm>
          <a:off x="107504" y="1340768"/>
          <a:ext cx="8856984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7840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o">
  <a:themeElements>
    <a:clrScheme name="Elementar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203</TotalTime>
  <Words>2001</Words>
  <Application>Microsoft Office PowerPoint</Application>
  <PresentationFormat>Presentazione su schermo (4:3)</PresentationFormat>
  <Paragraphs>156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2" baseType="lpstr">
      <vt:lpstr>Arial</vt:lpstr>
      <vt:lpstr>Cambria</vt:lpstr>
      <vt:lpstr>Chiaro</vt:lpstr>
      <vt:lpstr>LABORATORIO «CURRICOLO IRC»</vt:lpstr>
      <vt:lpstr>La METODOLOGIA di LAVORO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Una RIFLESSIONE per CONCLUDERE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LABORATORIO «CURRICOLO IRC»</dc:title>
  <dc:creator>Flavia</dc:creator>
  <cp:lastModifiedBy>Lorena Padovan</cp:lastModifiedBy>
  <cp:revision>25</cp:revision>
  <dcterms:created xsi:type="dcterms:W3CDTF">2014-09-23T16:46:20Z</dcterms:created>
  <dcterms:modified xsi:type="dcterms:W3CDTF">2020-05-26T19:41:52Z</dcterms:modified>
</cp:coreProperties>
</file>